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-52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a63fef02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a63fef02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a63fef02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a63fef02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a63fef02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a63fef02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a63fef02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a63fef02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Аэрохокей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Тариэл Трапш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237425"/>
            <a:ext cx="7038900" cy="2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 dirty="0"/>
              <a:t>Создать игру на двоих, в которой можно приятно провести время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 dirty="0"/>
              <a:t>Для данного проекта я использовал, </a:t>
            </a:r>
            <a:r>
              <a:rPr lang="en-US" sz="1500" dirty="0" err="1"/>
              <a:t>pygame</a:t>
            </a:r>
            <a:r>
              <a:rPr lang="en-US" sz="1500" dirty="0"/>
              <a:t>,</a:t>
            </a:r>
            <a:r>
              <a:rPr lang="ru" sz="1500" dirty="0"/>
              <a:t> Qt дизайнер в котором и находятся все игры, а также БД.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</a:t>
            </a:r>
            <a:endParaRPr dirty="0"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500" dirty="0"/>
              <a:t>Я выполнил задачу и доволен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 dirty="0"/>
              <a:t>Собираюсь добавить сделать возможность по сети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51</Words>
  <Application>Microsoft Office PowerPoint</Application>
  <PresentationFormat>Экран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Montserrat</vt:lpstr>
      <vt:lpstr>Lato</vt:lpstr>
      <vt:lpstr>Focus</vt:lpstr>
      <vt:lpstr>Аэрохокей</vt:lpstr>
      <vt:lpstr>Идея проекта</vt:lpstr>
      <vt:lpstr>Технологии</vt:lpstr>
      <vt:lpstr>Результат</vt:lpstr>
      <vt:lpstr>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Георгий Трапш</cp:lastModifiedBy>
  <cp:revision>2</cp:revision>
  <dcterms:modified xsi:type="dcterms:W3CDTF">2025-02-11T11:35:47Z</dcterms:modified>
</cp:coreProperties>
</file>