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-52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1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a63fef02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a63fef02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a63fef02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a63fef02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a63fef02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a63fef02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a63fef02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a63fef02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a63fef02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a63fef02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Аэрохокей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Тариэл Трапш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237425"/>
            <a:ext cx="7038900" cy="2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 dirty="0"/>
              <a:t>Создать игру на двоих, в которой можно приятно провести время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84525" y="992500"/>
            <a:ext cx="2708700" cy="17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Класс TicTacToe: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Запуская его с помощью Qt дизайнера открывается всем известная игра крестики-нолики в которую вы можете поиграть с товарищем.</a:t>
            </a:r>
            <a:endParaRPr sz="1500"/>
          </a:p>
        </p:txBody>
      </p:sp>
      <p:sp>
        <p:nvSpPr>
          <p:cNvPr id="148" name="Google Shape;148;p15"/>
          <p:cNvSpPr txBox="1"/>
          <p:nvPr/>
        </p:nvSpPr>
        <p:spPr>
          <a:xfrm>
            <a:off x="4229800" y="992500"/>
            <a:ext cx="2992500" cy="13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Класс Minesweeper: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Этот класс запускает игру сапёр в которую вам будет интересно играть когда вы один.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084525" y="3188325"/>
            <a:ext cx="2992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Класс result: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Выводит список игроков и их результат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229800" y="3188325"/>
            <a:ext cx="2992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Класс MainWindow: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Открывает главное меню в котором вы можете выбрать игру.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 dirty="0"/>
              <a:t>Для данного проекта я использовал, </a:t>
            </a:r>
            <a:r>
              <a:rPr lang="en-US" sz="1500" dirty="0" err="1"/>
              <a:t>pygame</a:t>
            </a:r>
            <a:r>
              <a:rPr lang="en-US" sz="1500" dirty="0"/>
              <a:t>,</a:t>
            </a:r>
            <a:r>
              <a:rPr lang="ru" sz="1500" dirty="0"/>
              <a:t> Qt дизайнер в котором и находятся все игры, а также БД.</a:t>
            </a:r>
            <a:endParaRPr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У нас получилось сделать игровой автомат и теперь мы сможем играть в целых две игры если телефон разрядится, но МАГИЧЕСКИМ ОБРАЗОМ у нас будет ноут.)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 dirty="0"/>
              <a:t>Собираюсь добавить сделать возможность по сети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Экран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Lato</vt:lpstr>
      <vt:lpstr>Montserrat</vt:lpstr>
      <vt:lpstr>Focus</vt:lpstr>
      <vt:lpstr>Аэрохокей</vt:lpstr>
      <vt:lpstr>Идея проекта</vt:lpstr>
      <vt:lpstr>Описание реализации</vt:lpstr>
      <vt:lpstr>Технологии</vt:lpstr>
      <vt:lpstr>Вывод</vt:lpstr>
      <vt:lpstr>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Георгий Трапш</cp:lastModifiedBy>
  <cp:revision>1</cp:revision>
  <dcterms:modified xsi:type="dcterms:W3CDTF">2025-02-10T12:11:12Z</dcterms:modified>
</cp:coreProperties>
</file>