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F42CF-CF7D-AD8E-FA25-97B4E88089CF}" v="30" dt="2024-09-26T07:41:2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p Alihan" userId="f3a6f09a70ee8b3a" providerId="Windows Live" clId="Web-{8F8F42CF-CF7D-AD8E-FA25-97B4E88089CF}"/>
    <pc:docChg chg="modSld">
      <pc:chgData name="Yup Alihan" userId="f3a6f09a70ee8b3a" providerId="Windows Live" clId="Web-{8F8F42CF-CF7D-AD8E-FA25-97B4E88089CF}" dt="2024-09-26T07:41:25.632" v="26" actId="1076"/>
      <pc:docMkLst>
        <pc:docMk/>
      </pc:docMkLst>
      <pc:sldChg chg="modSp">
        <pc:chgData name="Yup Alihan" userId="f3a6f09a70ee8b3a" providerId="Windows Live" clId="Web-{8F8F42CF-CF7D-AD8E-FA25-97B4E88089CF}" dt="2024-09-26T07:41:25.632" v="26" actId="1076"/>
        <pc:sldMkLst>
          <pc:docMk/>
          <pc:sldMk cId="2863515814" sldId="258"/>
        </pc:sldMkLst>
        <pc:spChg chg="mod">
          <ac:chgData name="Yup Alihan" userId="f3a6f09a70ee8b3a" providerId="Windows Live" clId="Web-{8F8F42CF-CF7D-AD8E-FA25-97B4E88089CF}" dt="2024-09-26T07:41:07.631" v="19" actId="14100"/>
          <ac:spMkLst>
            <pc:docMk/>
            <pc:sldMk cId="2863515814" sldId="258"/>
            <ac:spMk id="2" creationId="{3E1869C8-88D3-F163-A0C8-1C3762758EBF}"/>
          </ac:spMkLst>
        </pc:spChg>
        <pc:spChg chg="mod">
          <ac:chgData name="Yup Alihan" userId="f3a6f09a70ee8b3a" providerId="Windows Live" clId="Web-{8F8F42CF-CF7D-AD8E-FA25-97B4E88089CF}" dt="2024-09-26T07:41:21.788" v="23" actId="20577"/>
          <ac:spMkLst>
            <pc:docMk/>
            <pc:sldMk cId="2863515814" sldId="258"/>
            <ac:spMk id="5" creationId="{02232D6B-5C88-40E2-B79B-719FF17FAE0F}"/>
          </ac:spMkLst>
        </pc:spChg>
        <pc:picChg chg="mod">
          <ac:chgData name="Yup Alihan" userId="f3a6f09a70ee8b3a" providerId="Windows Live" clId="Web-{8F8F42CF-CF7D-AD8E-FA25-97B4E88089CF}" dt="2024-09-26T07:41:23.085" v="24" actId="1076"/>
          <ac:picMkLst>
            <pc:docMk/>
            <pc:sldMk cId="2863515814" sldId="258"/>
            <ac:picMk id="9" creationId="{3B0F7562-E1BB-CA18-0916-CB4742CF64E7}"/>
          </ac:picMkLst>
        </pc:picChg>
        <pc:picChg chg="mod">
          <ac:chgData name="Yup Alihan" userId="f3a6f09a70ee8b3a" providerId="Windows Live" clId="Web-{8F8F42CF-CF7D-AD8E-FA25-97B4E88089CF}" dt="2024-09-26T07:41:25.632" v="26" actId="1076"/>
          <ac:picMkLst>
            <pc:docMk/>
            <pc:sldMk cId="2863515814" sldId="258"/>
            <ac:picMk id="10" creationId="{EA0E0460-E32A-0111-9FC4-2818F1406006}"/>
          </ac:picMkLst>
        </pc:picChg>
      </pc:sldChg>
    </pc:docChg>
  </pc:docChgLst>
  <pc:docChgLst>
    <pc:chgData name="Yup Alihan" userId="f3a6f09a70ee8b3a" providerId="Windows Live" clId="Web-{57245F65-8D4B-6573-DC12-470B4C5E6457}"/>
    <pc:docChg chg="addSld modSld">
      <pc:chgData name="Yup Alihan" userId="f3a6f09a70ee8b3a" providerId="Windows Live" clId="Web-{57245F65-8D4B-6573-DC12-470B4C5E6457}" dt="2024-09-24T06:36:52.851" v="458" actId="20577"/>
      <pc:docMkLst>
        <pc:docMk/>
      </pc:docMkLst>
      <pc:sldChg chg="addSp modSp mod setBg">
        <pc:chgData name="Yup Alihan" userId="f3a6f09a70ee8b3a" providerId="Windows Live" clId="Web-{57245F65-8D4B-6573-DC12-470B4C5E6457}" dt="2024-09-24T06:05:26.234" v="47"/>
        <pc:sldMkLst>
          <pc:docMk/>
          <pc:sldMk cId="1351651579" sldId="256"/>
        </pc:sldMkLst>
        <pc:spChg chg="mod ord">
          <ac:chgData name="Yup Alihan" userId="f3a6f09a70ee8b3a" providerId="Windows Live" clId="Web-{57245F65-8D4B-6573-DC12-470B4C5E6457}" dt="2024-09-24T06:04:29.810" v="4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Yup Alihan" userId="f3a6f09a70ee8b3a" providerId="Windows Live" clId="Web-{57245F65-8D4B-6573-DC12-470B4C5E6457}" dt="2024-09-24T06:04:28.341" v="39"/>
          <ac:spMkLst>
            <pc:docMk/>
            <pc:sldMk cId="1351651579" sldId="256"/>
            <ac:spMk id="3" creationId="{00000000-0000-0000-0000-000000000000}"/>
          </ac:spMkLst>
        </pc:spChg>
        <pc:spChg chg="add mod ord">
          <ac:chgData name="Yup Alihan" userId="f3a6f09a70ee8b3a" providerId="Windows Live" clId="Web-{57245F65-8D4B-6573-DC12-470B4C5E6457}" dt="2024-09-24T06:05:03.077" v="45"/>
          <ac:spMkLst>
            <pc:docMk/>
            <pc:sldMk cId="1351651579" sldId="256"/>
            <ac:spMk id="5" creationId="{A62AB4CF-531D-7135-D669-D7B47E40D5F2}"/>
          </ac:spMkLst>
        </pc:spChg>
        <pc:picChg chg="add mod">
          <ac:chgData name="Yup Alihan" userId="f3a6f09a70ee8b3a" providerId="Windows Live" clId="Web-{57245F65-8D4B-6573-DC12-470B4C5E6457}" dt="2024-09-24T06:03:35.495" v="31" actId="1076"/>
          <ac:picMkLst>
            <pc:docMk/>
            <pc:sldMk cId="1351651579" sldId="256"/>
            <ac:picMk id="4" creationId="{8CC4FA94-687A-9EFA-9EA8-574748929843}"/>
          </ac:picMkLst>
        </pc:picChg>
      </pc:sldChg>
      <pc:sldChg chg="addSp delSp modSp new">
        <pc:chgData name="Yup Alihan" userId="f3a6f09a70ee8b3a" providerId="Windows Live" clId="Web-{57245F65-8D4B-6573-DC12-470B4C5E6457}" dt="2024-09-24T06:25:23.325" v="386" actId="14100"/>
        <pc:sldMkLst>
          <pc:docMk/>
          <pc:sldMk cId="3683035650" sldId="257"/>
        </pc:sldMkLst>
        <pc:spChg chg="mod">
          <ac:chgData name="Yup Alihan" userId="f3a6f09a70ee8b3a" providerId="Windows Live" clId="Web-{57245F65-8D4B-6573-DC12-470B4C5E6457}" dt="2024-09-24T06:12:58.641" v="159" actId="1076"/>
          <ac:spMkLst>
            <pc:docMk/>
            <pc:sldMk cId="3683035650" sldId="257"/>
            <ac:spMk id="2" creationId="{605DE938-5FD4-7067-148C-10CAB7FB5FC6}"/>
          </ac:spMkLst>
        </pc:spChg>
        <pc:spChg chg="mod ord">
          <ac:chgData name="Yup Alihan" userId="f3a6f09a70ee8b3a" providerId="Windows Live" clId="Web-{57245F65-8D4B-6573-DC12-470B4C5E6457}" dt="2024-09-24T06:25:23.325" v="386" actId="14100"/>
          <ac:spMkLst>
            <pc:docMk/>
            <pc:sldMk cId="3683035650" sldId="257"/>
            <ac:spMk id="3" creationId="{0D386F28-01BD-EC34-8F25-A711AA9EF128}"/>
          </ac:spMkLst>
        </pc:spChg>
        <pc:picChg chg="add mod">
          <ac:chgData name="Yup Alihan" userId="f3a6f09a70ee8b3a" providerId="Windows Live" clId="Web-{57245F65-8D4B-6573-DC12-470B4C5E6457}" dt="2024-09-24T06:09:05.711" v="136" actId="1076"/>
          <ac:picMkLst>
            <pc:docMk/>
            <pc:sldMk cId="3683035650" sldId="257"/>
            <ac:picMk id="4" creationId="{93149347-7D2B-1D52-9D64-CCDD68A629DF}"/>
          </ac:picMkLst>
        </pc:picChg>
        <pc:picChg chg="add mod">
          <ac:chgData name="Yup Alihan" userId="f3a6f09a70ee8b3a" providerId="Windows Live" clId="Web-{57245F65-8D4B-6573-DC12-470B4C5E6457}" dt="2024-09-24T06:09:09.555" v="137" actId="14100"/>
          <ac:picMkLst>
            <pc:docMk/>
            <pc:sldMk cId="3683035650" sldId="257"/>
            <ac:picMk id="5" creationId="{0E98E63C-DC2B-EE92-D04A-BB564B719566}"/>
          </ac:picMkLst>
        </pc:picChg>
        <pc:picChg chg="add del mod">
          <ac:chgData name="Yup Alihan" userId="f3a6f09a70ee8b3a" providerId="Windows Live" clId="Web-{57245F65-8D4B-6573-DC12-470B4C5E6457}" dt="2024-09-24T06:09:53.103" v="140"/>
          <ac:picMkLst>
            <pc:docMk/>
            <pc:sldMk cId="3683035650" sldId="257"/>
            <ac:picMk id="6" creationId="{53C331E7-06F2-39EF-7ED9-1A173F1EE35A}"/>
          </ac:picMkLst>
        </pc:picChg>
        <pc:picChg chg="add mod">
          <ac:chgData name="Yup Alihan" userId="f3a6f09a70ee8b3a" providerId="Windows Live" clId="Web-{57245F65-8D4B-6573-DC12-470B4C5E6457}" dt="2024-09-24T06:10:15.557" v="143" actId="14100"/>
          <ac:picMkLst>
            <pc:docMk/>
            <pc:sldMk cId="3683035650" sldId="257"/>
            <ac:picMk id="7" creationId="{72A938D0-8857-F5D4-BAF8-CA0B44A5ED9B}"/>
          </ac:picMkLst>
        </pc:picChg>
        <pc:picChg chg="add mod ord">
          <ac:chgData name="Yup Alihan" userId="f3a6f09a70ee8b3a" providerId="Windows Live" clId="Web-{57245F65-8D4B-6573-DC12-470B4C5E6457}" dt="2024-09-24T06:13:04.391" v="160" actId="1076"/>
          <ac:picMkLst>
            <pc:docMk/>
            <pc:sldMk cId="3683035650" sldId="257"/>
            <ac:picMk id="8" creationId="{4E5FA658-9554-AAFA-5BC5-2C9545CFCA42}"/>
          </ac:picMkLst>
        </pc:picChg>
      </pc:sldChg>
      <pc:sldChg chg="addSp delSp modSp new mod setBg">
        <pc:chgData name="Yup Alihan" userId="f3a6f09a70ee8b3a" providerId="Windows Live" clId="Web-{57245F65-8D4B-6573-DC12-470B4C5E6457}" dt="2024-09-24T06:28:02.925" v="429" actId="1076"/>
        <pc:sldMkLst>
          <pc:docMk/>
          <pc:sldMk cId="2863515814" sldId="258"/>
        </pc:sldMkLst>
        <pc:spChg chg="mod">
          <ac:chgData name="Yup Alihan" userId="f3a6f09a70ee8b3a" providerId="Windows Live" clId="Web-{57245F65-8D4B-6573-DC12-470B4C5E6457}" dt="2024-09-24T06:26:48.516" v="402"/>
          <ac:spMkLst>
            <pc:docMk/>
            <pc:sldMk cId="2863515814" sldId="258"/>
            <ac:spMk id="2" creationId="{3E1869C8-88D3-F163-A0C8-1C3762758EBF}"/>
          </ac:spMkLst>
        </pc:spChg>
        <pc:spChg chg="del mod">
          <ac:chgData name="Yup Alihan" userId="f3a6f09a70ee8b3a" providerId="Windows Live" clId="Web-{57245F65-8D4B-6573-DC12-470B4C5E6457}" dt="2024-09-24T06:14:56.177" v="188"/>
          <ac:spMkLst>
            <pc:docMk/>
            <pc:sldMk cId="2863515814" sldId="258"/>
            <ac:spMk id="3" creationId="{E5B40ABF-275B-2A0C-51A0-5780EF044B97}"/>
          </ac:spMkLst>
        </pc:spChg>
        <pc:spChg chg="add mod">
          <ac:chgData name="Yup Alihan" userId="f3a6f09a70ee8b3a" providerId="Windows Live" clId="Web-{57245F65-8D4B-6573-DC12-470B4C5E6457}" dt="2024-09-24T06:26:55.313" v="403"/>
          <ac:spMkLst>
            <pc:docMk/>
            <pc:sldMk cId="2863515814" sldId="258"/>
            <ac:spMk id="5" creationId="{02232D6B-5C88-40E2-B79B-719FF17FAE0F}"/>
          </ac:spMkLst>
        </pc:spChg>
        <pc:spChg chg="add mod">
          <ac:chgData name="Yup Alihan" userId="f3a6f09a70ee8b3a" providerId="Windows Live" clId="Web-{57245F65-8D4B-6573-DC12-470B4C5E6457}" dt="2024-09-24T06:27:59.987" v="428" actId="1076"/>
          <ac:spMkLst>
            <pc:docMk/>
            <pc:sldMk cId="2863515814" sldId="258"/>
            <ac:spMk id="12" creationId="{513EF969-34F1-6048-6C53-D30872664760}"/>
          </ac:spMkLst>
        </pc:spChg>
        <pc:picChg chg="add mod ord">
          <ac:chgData name="Yup Alihan" userId="f3a6f09a70ee8b3a" providerId="Windows Live" clId="Web-{57245F65-8D4B-6573-DC12-470B4C5E6457}" dt="2024-09-24T06:17:45.839" v="276" actId="1076"/>
          <ac:picMkLst>
            <pc:docMk/>
            <pc:sldMk cId="2863515814" sldId="258"/>
            <ac:picMk id="4" creationId="{82081CBB-B585-A3C5-707A-26C1657585B4}"/>
          </ac:picMkLst>
        </pc:picChg>
        <pc:picChg chg="add mod ord">
          <ac:chgData name="Yup Alihan" userId="f3a6f09a70ee8b3a" providerId="Windows Live" clId="Web-{57245F65-8D4B-6573-DC12-470B4C5E6457}" dt="2024-09-24T06:17:13.791" v="259" actId="1076"/>
          <ac:picMkLst>
            <pc:docMk/>
            <pc:sldMk cId="2863515814" sldId="258"/>
            <ac:picMk id="6" creationId="{D632CFA1-964B-C570-664C-ED85A46CF8AB}"/>
          </ac:picMkLst>
        </pc:picChg>
        <pc:picChg chg="add mod">
          <ac:chgData name="Yup Alihan" userId="f3a6f09a70ee8b3a" providerId="Windows Live" clId="Web-{57245F65-8D4B-6573-DC12-470B4C5E6457}" dt="2024-09-24T06:17:43.542" v="275" actId="1076"/>
          <ac:picMkLst>
            <pc:docMk/>
            <pc:sldMk cId="2863515814" sldId="258"/>
            <ac:picMk id="7" creationId="{502EBB49-A694-37D9-06C6-122EC11E8114}"/>
          </ac:picMkLst>
        </pc:picChg>
        <pc:picChg chg="add mod">
          <ac:chgData name="Yup Alihan" userId="f3a6f09a70ee8b3a" providerId="Windows Live" clId="Web-{57245F65-8D4B-6573-DC12-470B4C5E6457}" dt="2024-09-24T06:18:48.342" v="309" actId="1076"/>
          <ac:picMkLst>
            <pc:docMk/>
            <pc:sldMk cId="2863515814" sldId="258"/>
            <ac:picMk id="8" creationId="{D3843E95-DF11-7F7A-D368-34527217AEEB}"/>
          </ac:picMkLst>
        </pc:picChg>
        <pc:picChg chg="add mod">
          <ac:chgData name="Yup Alihan" userId="f3a6f09a70ee8b3a" providerId="Windows Live" clId="Web-{57245F65-8D4B-6573-DC12-470B4C5E6457}" dt="2024-09-24T06:20:55.940" v="349" actId="1076"/>
          <ac:picMkLst>
            <pc:docMk/>
            <pc:sldMk cId="2863515814" sldId="258"/>
            <ac:picMk id="9" creationId="{3B0F7562-E1BB-CA18-0916-CB4742CF64E7}"/>
          </ac:picMkLst>
        </pc:picChg>
        <pc:picChg chg="add mod">
          <ac:chgData name="Yup Alihan" userId="f3a6f09a70ee8b3a" providerId="Windows Live" clId="Web-{57245F65-8D4B-6573-DC12-470B4C5E6457}" dt="2024-09-24T06:20:45.080" v="344" actId="1076"/>
          <ac:picMkLst>
            <pc:docMk/>
            <pc:sldMk cId="2863515814" sldId="258"/>
            <ac:picMk id="10" creationId="{EA0E0460-E32A-0111-9FC4-2818F1406006}"/>
          </ac:picMkLst>
        </pc:picChg>
        <pc:picChg chg="add mod ord">
          <ac:chgData name="Yup Alihan" userId="f3a6f09a70ee8b3a" providerId="Windows Live" clId="Web-{57245F65-8D4B-6573-DC12-470B4C5E6457}" dt="2024-09-24T06:23:26.477" v="361"/>
          <ac:picMkLst>
            <pc:docMk/>
            <pc:sldMk cId="2863515814" sldId="258"/>
            <ac:picMk id="11" creationId="{C172DAF9-308A-CFDB-1C8B-23CA012B92A1}"/>
          </ac:picMkLst>
        </pc:picChg>
        <pc:picChg chg="add mod">
          <ac:chgData name="Yup Alihan" userId="f3a6f09a70ee8b3a" providerId="Windows Live" clId="Web-{57245F65-8D4B-6573-DC12-470B4C5E6457}" dt="2024-09-24T06:28:02.925" v="429" actId="1076"/>
          <ac:picMkLst>
            <pc:docMk/>
            <pc:sldMk cId="2863515814" sldId="258"/>
            <ac:picMk id="13" creationId="{4CC0B6B9-AAB8-8378-4AC6-5AF3D9412ADC}"/>
          </ac:picMkLst>
        </pc:picChg>
      </pc:sldChg>
      <pc:sldChg chg="addSp delSp modSp new">
        <pc:chgData name="Yup Alihan" userId="f3a6f09a70ee8b3a" providerId="Windows Live" clId="Web-{57245F65-8D4B-6573-DC12-470B4C5E6457}" dt="2024-09-24T06:36:52.851" v="458" actId="20577"/>
        <pc:sldMkLst>
          <pc:docMk/>
          <pc:sldMk cId="1339171961" sldId="259"/>
        </pc:sldMkLst>
        <pc:spChg chg="mod">
          <ac:chgData name="Yup Alihan" userId="f3a6f09a70ee8b3a" providerId="Windows Live" clId="Web-{57245F65-8D4B-6573-DC12-470B4C5E6457}" dt="2024-09-24T06:36:52.851" v="458" actId="20577"/>
          <ac:spMkLst>
            <pc:docMk/>
            <pc:sldMk cId="1339171961" sldId="259"/>
            <ac:spMk id="2" creationId="{369C6934-2A5B-8629-B371-27C9859FFBC7}"/>
          </ac:spMkLst>
        </pc:spChg>
        <pc:spChg chg="del">
          <ac:chgData name="Yup Alihan" userId="f3a6f09a70ee8b3a" providerId="Windows Live" clId="Web-{57245F65-8D4B-6573-DC12-470B4C5E6457}" dt="2024-09-24T06:35:54.692" v="451"/>
          <ac:spMkLst>
            <pc:docMk/>
            <pc:sldMk cId="1339171961" sldId="259"/>
            <ac:spMk id="3" creationId="{955EF263-6ACC-729C-57B5-F746234C36BA}"/>
          </ac:spMkLst>
        </pc:spChg>
        <pc:picChg chg="add mod ord">
          <ac:chgData name="Yup Alihan" userId="f3a6f09a70ee8b3a" providerId="Windows Live" clId="Web-{57245F65-8D4B-6573-DC12-470B4C5E6457}" dt="2024-09-24T06:36:22.662" v="457"/>
          <ac:picMkLst>
            <pc:docMk/>
            <pc:sldMk cId="1339171961" sldId="259"/>
            <ac:picMk id="4" creationId="{730EBB73-140C-381A-05F0-853CBA7B5D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2AB4CF-531D-7135-D669-D7B47E40D5F2}"/>
              </a:ext>
            </a:extLst>
          </p:cNvPr>
          <p:cNvSpPr/>
          <p:nvPr/>
        </p:nvSpPr>
        <p:spPr>
          <a:xfrm>
            <a:off x="-1399" y="1118885"/>
            <a:ext cx="12190602" cy="4304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мультфильм, фантастика, Компьютерная игра, Изображение компьютерной графики&#10;&#10;Автоматически созданное описание">
            <a:extLst>
              <a:ext uri="{FF2B5EF4-FFF2-40B4-BE49-F238E27FC236}">
                <a16:creationId xmlns:a16="http://schemas.microsoft.com/office/drawing/2014/main" id="{8CC4FA94-687A-9EFA-9EA8-57474892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1" y="1119308"/>
            <a:ext cx="4979284" cy="430107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3569" y="3602038"/>
            <a:ext cx="7118430" cy="1655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err="1"/>
              <a:t>Тариэлев</a:t>
            </a:r>
            <a:r>
              <a:rPr lang="ru-RU" dirty="0"/>
              <a:t> Алихан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73569" y="1122363"/>
            <a:ext cx="7118430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Мой  любимый фильм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Как создавались спецэффекты фильма «Мстители: Война бесконечности» (22  фото) » Триникси">
            <a:extLst>
              <a:ext uri="{FF2B5EF4-FFF2-40B4-BE49-F238E27FC236}">
                <a16:creationId xmlns:a16="http://schemas.microsoft.com/office/drawing/2014/main" id="{4E5FA658-9554-AAFA-5BC5-2C9545CFC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" y="183163"/>
            <a:ext cx="12185443" cy="68671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DE938-5FD4-7067-148C-10CAB7FB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365125"/>
            <a:ext cx="10515600" cy="1325563"/>
          </a:xfrm>
        </p:spPr>
        <p:txBody>
          <a:bodyPr/>
          <a:lstStyle/>
          <a:p>
            <a:r>
              <a:rPr lang="ru-RU" dirty="0"/>
              <a:t>Авторы идеи:</a:t>
            </a:r>
          </a:p>
        </p:txBody>
      </p:sp>
      <p:pic>
        <p:nvPicPr>
          <p:cNvPr id="4" name="Рисунок 3" descr="Стэн Ли">
            <a:extLst>
              <a:ext uri="{FF2B5EF4-FFF2-40B4-BE49-F238E27FC236}">
                <a16:creationId xmlns:a16="http://schemas.microsoft.com/office/drawing/2014/main" id="{93149347-7D2B-1D52-9D64-CCDD68A6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83" y="2448770"/>
            <a:ext cx="2298055" cy="2722460"/>
          </a:xfrm>
          <a:prstGeom prst="rect">
            <a:avLst/>
          </a:prstGeom>
        </p:spPr>
      </p:pic>
      <p:pic>
        <p:nvPicPr>
          <p:cNvPr id="5" name="Рисунок 4" descr="Джим Старлин">
            <a:extLst>
              <a:ext uri="{FF2B5EF4-FFF2-40B4-BE49-F238E27FC236}">
                <a16:creationId xmlns:a16="http://schemas.microsoft.com/office/drawing/2014/main" id="{0E98E63C-DC2B-EE92-D04A-BB564B71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567" y="2448769"/>
            <a:ext cx="2645296" cy="2722462"/>
          </a:xfrm>
          <a:prstGeom prst="rect">
            <a:avLst/>
          </a:prstGeom>
        </p:spPr>
      </p:pic>
      <p:pic>
        <p:nvPicPr>
          <p:cNvPr id="7" name="Рисунок 6" descr="Джек Кирби — Википедия">
            <a:extLst>
              <a:ext uri="{FF2B5EF4-FFF2-40B4-BE49-F238E27FC236}">
                <a16:creationId xmlns:a16="http://schemas.microsoft.com/office/drawing/2014/main" id="{72A938D0-8857-F5D4-BAF8-CA0B44A5E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313" y="2456883"/>
            <a:ext cx="2743200" cy="269518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D386F28-01BD-EC34-8F25-A711AA9E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587"/>
            <a:ext cx="11351341" cy="505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Стен ли                     Джим </a:t>
            </a:r>
            <a:r>
              <a:rPr lang="ru-RU" dirty="0" err="1"/>
              <a:t>Старлин</a:t>
            </a:r>
            <a:r>
              <a:rPr lang="ru-RU" dirty="0"/>
              <a:t>     Джек Кирби  </a:t>
            </a:r>
          </a:p>
        </p:txBody>
      </p:sp>
    </p:spTree>
    <p:extLst>
      <p:ext uri="{BB962C8B-B14F-4D97-AF65-F5344CB8AC3E}">
        <p14:creationId xmlns:p14="http://schemas.microsoft.com/office/powerpoint/2010/main" val="368303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Мстители (Marvel Comics) — Википедия">
            <a:extLst>
              <a:ext uri="{FF2B5EF4-FFF2-40B4-BE49-F238E27FC236}">
                <a16:creationId xmlns:a16="http://schemas.microsoft.com/office/drawing/2014/main" id="{C172DAF9-308A-CFDB-1C8B-23CA012B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" y="-2771"/>
            <a:ext cx="12180062" cy="686354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869C8-88D3-F163-A0C8-1C376275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27" y="365125"/>
            <a:ext cx="10171135" cy="1346439"/>
          </a:xfr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Герои фильма</a:t>
            </a:r>
            <a:endParaRPr lang="ru-RU" dirty="0"/>
          </a:p>
        </p:txBody>
      </p:sp>
      <p:pic>
        <p:nvPicPr>
          <p:cNvPr id="4" name="Объект 3" descr="Изображение выглядит как человек, текст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82081CBB-B585-A3C5-707A-26C165758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2540" y="2675630"/>
            <a:ext cx="857250" cy="857250"/>
          </a:xfrm>
        </p:spPr>
      </p:pic>
      <p:pic>
        <p:nvPicPr>
          <p:cNvPr id="6" name="Рисунок 5" descr="Изображение выглядит как статуя, скульптура, Бронзовая скульптура&#10;&#10;Автоматически созданное описание">
            <a:extLst>
              <a:ext uri="{FF2B5EF4-FFF2-40B4-BE49-F238E27FC236}">
                <a16:creationId xmlns:a16="http://schemas.microsoft.com/office/drawing/2014/main" id="{D632CFA1-964B-C570-664C-ED85A46C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2672426"/>
            <a:ext cx="857250" cy="85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32D6B-5C88-40E2-B79B-719FF17FAE0F}"/>
              </a:ext>
            </a:extLst>
          </p:cNvPr>
          <p:cNvSpPr txBox="1"/>
          <p:nvPr/>
        </p:nvSpPr>
        <p:spPr>
          <a:xfrm>
            <a:off x="1170608" y="1822173"/>
            <a:ext cx="101723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err="1">
                <a:solidFill>
                  <a:schemeClr val="accent5"/>
                </a:solidFill>
              </a:rPr>
              <a:t>Танос</a:t>
            </a:r>
            <a:r>
              <a:rPr lang="ru-RU" dirty="0">
                <a:solidFill>
                  <a:schemeClr val="accent5"/>
                </a:solidFill>
              </a:rPr>
              <a:t>    </a:t>
            </a:r>
            <a:r>
              <a:rPr lang="ru-RU" dirty="0">
                <a:solidFill>
                  <a:srgbClr val="FF0000"/>
                </a:solidFill>
              </a:rPr>
              <a:t>Железный    </a:t>
            </a:r>
            <a:r>
              <a:rPr lang="ru-RU" dirty="0">
                <a:solidFill>
                  <a:schemeClr val="tx2">
                    <a:lumMod val="76000"/>
                    <a:lumOff val="24000"/>
                  </a:schemeClr>
                </a:solidFill>
              </a:rPr>
              <a:t>Капитан</a:t>
            </a:r>
            <a:r>
              <a:rPr lang="ru-RU" dirty="0"/>
              <a:t>               </a:t>
            </a:r>
            <a:r>
              <a:rPr lang="ru-RU" dirty="0">
                <a:solidFill>
                  <a:srgbClr val="C00000"/>
                </a:solidFill>
              </a:rPr>
              <a:t>Человек               </a:t>
            </a:r>
            <a:r>
              <a:rPr lang="ru-RU">
                <a:solidFill>
                  <a:schemeClr val="accent3"/>
                </a:solidFill>
              </a:rPr>
              <a:t> </a:t>
            </a:r>
            <a:r>
              <a:rPr lang="ru-RU" dirty="0">
                <a:solidFill>
                  <a:schemeClr val="accent3"/>
                </a:solidFill>
              </a:rPr>
              <a:t>Халк      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Тор </a:t>
            </a:r>
          </a:p>
          <a:p>
            <a:r>
              <a:rPr lang="ru-RU" dirty="0"/>
              <a:t>      </a:t>
            </a:r>
            <a:r>
              <a:rPr lang="ru-RU" dirty="0">
                <a:solidFill>
                  <a:srgbClr val="FF0000"/>
                </a:solidFill>
              </a:rPr>
              <a:t>Человек      </a:t>
            </a:r>
            <a:r>
              <a:rPr lang="ru-RU" dirty="0">
                <a:solidFill>
                  <a:schemeClr val="tx2">
                    <a:lumMod val="76000"/>
                    <a:lumOff val="24000"/>
                  </a:schemeClr>
                </a:solidFill>
              </a:rPr>
              <a:t>Америка  </a:t>
            </a:r>
            <a:r>
              <a:rPr lang="ru-RU" dirty="0"/>
              <a:t>      </a:t>
            </a:r>
            <a:r>
              <a:rPr lang="ru-RU" dirty="0">
                <a:solidFill>
                  <a:srgbClr val="C00000"/>
                </a:solidFill>
              </a:rPr>
              <a:t>Паук</a:t>
            </a:r>
          </a:p>
        </p:txBody>
      </p:sp>
      <p:pic>
        <p:nvPicPr>
          <p:cNvPr id="7" name="Рисунок 6" descr="Изображение выглядит как Латы, Супергерой, Вымышленный персонаж, Герой&#10;&#10;Автоматически созданное описание">
            <a:extLst>
              <a:ext uri="{FF2B5EF4-FFF2-40B4-BE49-F238E27FC236}">
                <a16:creationId xmlns:a16="http://schemas.microsoft.com/office/drawing/2014/main" id="{502EBB49-A694-37D9-06C6-122EC11E8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869" y="2672426"/>
            <a:ext cx="857250" cy="8572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упергерой, Герой, Вымышленный персонаж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D3843E95-DF11-7F7A-D368-34527217A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350" y="2672426"/>
            <a:ext cx="857250" cy="857250"/>
          </a:xfrm>
          <a:prstGeom prst="rect">
            <a:avLst/>
          </a:prstGeom>
        </p:spPr>
      </p:pic>
      <p:pic>
        <p:nvPicPr>
          <p:cNvPr id="9" name="Рисунок 8" descr="Изображение выглядит как человек, фигурка, Бодибилдер, бодибилдинг&#10;&#10;Автоматически созданное описание">
            <a:extLst>
              <a:ext uri="{FF2B5EF4-FFF2-40B4-BE49-F238E27FC236}">
                <a16:creationId xmlns:a16="http://schemas.microsoft.com/office/drawing/2014/main" id="{3B0F7562-E1BB-CA18-0916-CB4742CF6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5610" y="2672426"/>
            <a:ext cx="857250" cy="85725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ловек, одежда, Человеческое лицо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EA0E0460-E32A-0111-9FC4-2818F1406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4713" y="2672426"/>
            <a:ext cx="857250" cy="857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3EF969-34F1-6048-6C53-D30872664760}"/>
              </a:ext>
            </a:extLst>
          </p:cNvPr>
          <p:cNvSpPr txBox="1"/>
          <p:nvPr/>
        </p:nvSpPr>
        <p:spPr>
          <a:xfrm>
            <a:off x="3896032" y="3871451"/>
            <a:ext cx="2679291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/>
              <a:t>Любимы герой</a:t>
            </a:r>
          </a:p>
        </p:txBody>
      </p:sp>
      <p:pic>
        <p:nvPicPr>
          <p:cNvPr id="13" name="Рисунок 12" descr="Стивен Стрэндж (Кинематографическая вселенная Marvel) — Википедия">
            <a:extLst>
              <a:ext uri="{FF2B5EF4-FFF2-40B4-BE49-F238E27FC236}">
                <a16:creationId xmlns:a16="http://schemas.microsoft.com/office/drawing/2014/main" id="{4CC0B6B9-AAB8-8378-4AC6-5AF3D9412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3178" y="4441108"/>
            <a:ext cx="1905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1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Фигурка 1/6 Доктор Стрэндж - Doctor Strange (INFINITY WAR) (MMS484)">
            <a:extLst>
              <a:ext uri="{FF2B5EF4-FFF2-40B4-BE49-F238E27FC236}">
                <a16:creationId xmlns:a16="http://schemas.microsoft.com/office/drawing/2014/main" id="{730EBB73-140C-381A-05F0-853CBA7B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40" y="27"/>
            <a:ext cx="12017784" cy="685953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C6934-2A5B-8629-B371-27C9859F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554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2">
                    <a:lumMod val="76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39171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Мой  любимый фильм</vt:lpstr>
      <vt:lpstr>Авторы идеи:</vt:lpstr>
      <vt:lpstr>Герои фильма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171</cp:revision>
  <dcterms:created xsi:type="dcterms:W3CDTF">2024-09-24T06:01:33Z</dcterms:created>
  <dcterms:modified xsi:type="dcterms:W3CDTF">2024-09-26T07:41:25Z</dcterms:modified>
</cp:coreProperties>
</file>