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C97461-84A0-E437-E3EE-F201C484072F}" v="66" dt="2024-10-31T10:49:04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31.10.2024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Какой нурс лучше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Данные из  </a:t>
            </a:r>
            <a:r>
              <a:rPr lang="ru-RU" dirty="0" err="1"/>
              <a:t>гугл</a:t>
            </a:r>
            <a:r>
              <a:rPr lang="ru-RU" dirty="0"/>
              <a:t> форм 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B0AA39-95AA-A4EE-0314-7CB57943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Диаграмма ответов в Формах. Вопрос:   Если бы они выполняли проект вместе, как бы вы оценили их сотрудничество?  . Количество ответов: 8 ответов.">
            <a:extLst>
              <a:ext uri="{FF2B5EF4-FFF2-40B4-BE49-F238E27FC236}">
                <a16:creationId xmlns:a16="http://schemas.microsoft.com/office/drawing/2014/main" id="{E845EF01-488F-8D86-F4E1-65211362DE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18" y="1825625"/>
            <a:ext cx="10327364" cy="4351338"/>
          </a:xfrm>
        </p:spPr>
      </p:pic>
    </p:spTree>
    <p:extLst>
      <p:ext uri="{BB962C8B-B14F-4D97-AF65-F5344CB8AC3E}">
        <p14:creationId xmlns:p14="http://schemas.microsoft.com/office/powerpoint/2010/main" val="2929123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748782-E3D0-E24C-26FA-21132D39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2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</a:t>
            </a:r>
            <a:r>
              <a:rPr lang="ru-RU" sz="24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Какой тип задач  подходит НУРСУ?  7 ответов</a:t>
            </a:r>
            <a:endParaRPr lang="ru-RU" sz="2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AD68F0-B0C1-E2A2-4BE8-332AA5CB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1400" dirty="0">
              <a:solidFill>
                <a:srgbClr val="202124"/>
              </a:solidFill>
              <a:latin typeface="Roboto"/>
              <a:ea typeface="Roboto"/>
              <a:cs typeface="Roboto"/>
            </a:endParaRPr>
          </a:p>
          <a:p>
            <a:r>
              <a:rPr lang="ru-RU" sz="1400" err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ниче</a:t>
            </a:r>
            <a:r>
              <a:rPr lang="ru-RU" sz="14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 не делать</a:t>
            </a:r>
            <a:endParaRPr lang="ru-RU" sz="1400"/>
          </a:p>
          <a:p>
            <a:r>
              <a:rPr lang="ru-RU" sz="14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нурс гей</a:t>
            </a:r>
            <a:endParaRPr lang="ru-RU" sz="1400"/>
          </a:p>
          <a:p>
            <a:r>
              <a:rPr lang="ru-RU" sz="1400" err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I'm</a:t>
            </a:r>
            <a:r>
              <a:rPr lang="ru-RU" sz="14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 </a:t>
            </a:r>
            <a:r>
              <a:rPr lang="ru-RU" sz="1400" err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gay</a:t>
            </a:r>
            <a:endParaRPr lang="ru-RU" sz="1400"/>
          </a:p>
          <a:p>
            <a:r>
              <a:rPr lang="ru-RU" sz="1400" err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Жоски</a:t>
            </a:r>
            <a:endParaRPr lang="ru-RU" sz="1400"/>
          </a:p>
          <a:p>
            <a:r>
              <a:rPr lang="ru-RU" sz="14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😎</a:t>
            </a:r>
            <a:endParaRPr lang="ru-RU" sz="1400"/>
          </a:p>
          <a:p>
            <a:r>
              <a:rPr lang="ru-RU" sz="14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Сложные</a:t>
            </a:r>
            <a:endParaRPr lang="ru-RU" sz="1400"/>
          </a:p>
          <a:p>
            <a:r>
              <a:rPr lang="ru-RU" sz="14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Ехал нигер через нигер видит нигер в реке нигер сунул нигер в руку нигер </a:t>
            </a:r>
            <a:r>
              <a:rPr lang="ru-RU" sz="1400" err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нигер</a:t>
            </a:r>
            <a:r>
              <a:rPr lang="ru-RU" sz="14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 </a:t>
            </a:r>
            <a:r>
              <a:rPr lang="ru-RU" sz="1400" err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нигер</a:t>
            </a:r>
            <a:r>
              <a:rPr lang="ru-RU" sz="14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 </a:t>
            </a:r>
            <a:r>
              <a:rPr lang="ru-RU" sz="1400" err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нигер</a:t>
            </a:r>
            <a:r>
              <a:rPr lang="ru-RU" sz="14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 </a:t>
            </a:r>
            <a:r>
              <a:rPr lang="ru-RU" sz="1400" err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нигер</a:t>
            </a:r>
            <a:endParaRPr lang="ru-RU" sz="140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0113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F8A648-3C3B-1E01-DFA8-463CFF75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12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 </a:t>
            </a:r>
            <a:r>
              <a:rPr lang="ru-RU" sz="20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 Какой тип задач  подходит нурсу?  7 ответов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FCE069-F753-AFF6-2BD7-6261BDD8A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ru-RU" sz="900" dirty="0">
              <a:solidFill>
                <a:srgbClr val="202124"/>
              </a:solidFill>
              <a:latin typeface="Roboto"/>
              <a:ea typeface="Roboto"/>
              <a:cs typeface="Roboto"/>
            </a:endParaRPr>
          </a:p>
          <a:p>
            <a:r>
              <a:rPr lang="ru-RU" sz="16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стабильность и продуктивность</a:t>
            </a:r>
            <a:endParaRPr lang="ru-RU" sz="1600" dirty="0"/>
          </a:p>
          <a:p>
            <a:r>
              <a:rPr lang="ru-RU" sz="1600" err="1">
                <a:solidFill>
                  <a:srgbClr val="202124"/>
                </a:solidFill>
                <a:latin typeface="Roboto"/>
                <a:ea typeface="Roboto"/>
                <a:cs typeface="Roboto"/>
              </a:rPr>
              <a:t>сасал</a:t>
            </a:r>
            <a:r>
              <a:rPr lang="ru-RU" sz="16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?</a:t>
            </a:r>
            <a:endParaRPr lang="ru-RU" sz="1600"/>
          </a:p>
          <a:p>
            <a:r>
              <a:rPr lang="ru-RU" sz="16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Любая, он машина</a:t>
            </a:r>
            <a:endParaRPr lang="ru-RU" sz="1600"/>
          </a:p>
          <a:p>
            <a:r>
              <a:rPr lang="ru-RU" sz="16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Слабый</a:t>
            </a:r>
            <a:endParaRPr lang="ru-RU" sz="1600"/>
          </a:p>
          <a:p>
            <a:r>
              <a:rPr lang="ru-RU" sz="16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🤓</a:t>
            </a:r>
            <a:endParaRPr lang="ru-RU" sz="1600"/>
          </a:p>
          <a:p>
            <a:r>
              <a:rPr lang="ru-RU" sz="16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Сложные</a:t>
            </a:r>
            <a:endParaRPr lang="ru-RU" sz="1600"/>
          </a:p>
          <a:p>
            <a:r>
              <a:rPr lang="ru-RU" sz="1600" dirty="0">
                <a:solidFill>
                  <a:srgbClr val="202124"/>
                </a:solidFill>
                <a:latin typeface="Roboto"/>
                <a:ea typeface="Roboto"/>
                <a:cs typeface="Roboto"/>
              </a:rPr>
              <a:t>Да</a:t>
            </a:r>
            <a:endParaRPr lang="ru-RU" sz="160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8609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ACFD5F-CD60-386E-2593-0CD847AF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Диаграмма ответов в Формах. Вопрос: Кто из них веселее. Количество ответов: 8 ответов.">
            <a:extLst>
              <a:ext uri="{FF2B5EF4-FFF2-40B4-BE49-F238E27FC236}">
                <a16:creationId xmlns:a16="http://schemas.microsoft.com/office/drawing/2014/main" id="{8AFAD0F9-F501-41A7-433A-3DEE784A49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18" y="1825625"/>
            <a:ext cx="10327364" cy="4351338"/>
          </a:xfrm>
        </p:spPr>
      </p:pic>
    </p:spTree>
    <p:extLst>
      <p:ext uri="{BB962C8B-B14F-4D97-AF65-F5344CB8AC3E}">
        <p14:creationId xmlns:p14="http://schemas.microsoft.com/office/powerpoint/2010/main" val="93615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4697D3-C93A-B526-5A19-9B84F470D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Диаграмма ответов в Формах. Вопрос: Какой нурс лучше учится . Количество ответов: 8 ответов.">
            <a:extLst>
              <a:ext uri="{FF2B5EF4-FFF2-40B4-BE49-F238E27FC236}">
                <a16:creationId xmlns:a16="http://schemas.microsoft.com/office/drawing/2014/main" id="{DC71363F-988A-03AD-85EA-933DCE531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18" y="1825625"/>
            <a:ext cx="10327364" cy="4351338"/>
          </a:xfrm>
        </p:spPr>
      </p:pic>
    </p:spTree>
    <p:extLst>
      <p:ext uri="{BB962C8B-B14F-4D97-AF65-F5344CB8AC3E}">
        <p14:creationId xmlns:p14="http://schemas.microsoft.com/office/powerpoint/2010/main" val="354299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1D780D-2C8E-A289-B629-293E7008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Диаграмма ответов в Формах. Вопрос: оцените от 1 до 5 НУРСА. Количество ответов: 8 ответов.">
            <a:extLst>
              <a:ext uri="{FF2B5EF4-FFF2-40B4-BE49-F238E27FC236}">
                <a16:creationId xmlns:a16="http://schemas.microsoft.com/office/drawing/2014/main" id="{13FABF41-4083-E2AC-0FFF-127D2120F9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44" y="1825625"/>
            <a:ext cx="9140311" cy="4351338"/>
          </a:xfrm>
        </p:spPr>
      </p:pic>
    </p:spTree>
    <p:extLst>
      <p:ext uri="{BB962C8B-B14F-4D97-AF65-F5344CB8AC3E}">
        <p14:creationId xmlns:p14="http://schemas.microsoft.com/office/powerpoint/2010/main" val="1830077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62E75-0894-2193-7E8A-CD85BA0EF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Диаграмма ответов в Формах. Вопрос: оцените от 1 до 5 нурса. Количество ответов: 8 ответов.">
            <a:extLst>
              <a:ext uri="{FF2B5EF4-FFF2-40B4-BE49-F238E27FC236}">
                <a16:creationId xmlns:a16="http://schemas.microsoft.com/office/drawing/2014/main" id="{AB3BBEA5-27CC-8C33-F247-0A33EE3E0A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44" y="1825625"/>
            <a:ext cx="9140311" cy="4351338"/>
          </a:xfrm>
        </p:spPr>
      </p:pic>
    </p:spTree>
    <p:extLst>
      <p:ext uri="{BB962C8B-B14F-4D97-AF65-F5344CB8AC3E}">
        <p14:creationId xmlns:p14="http://schemas.microsoft.com/office/powerpoint/2010/main" val="3838830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AD60C-137F-DE9A-449D-D8D86E8EB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Диаграмма ответов в Формах. Вопрос: Какой НУрс БОлее проницательней. Количество ответов: 8 ответов.">
            <a:extLst>
              <a:ext uri="{FF2B5EF4-FFF2-40B4-BE49-F238E27FC236}">
                <a16:creationId xmlns:a16="http://schemas.microsoft.com/office/drawing/2014/main" id="{CBD9ED00-F5F3-6193-815E-F383FCECD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5844" y="1825625"/>
            <a:ext cx="9140311" cy="4351338"/>
          </a:xfrm>
        </p:spPr>
      </p:pic>
    </p:spTree>
    <p:extLst>
      <p:ext uri="{BB962C8B-B14F-4D97-AF65-F5344CB8AC3E}">
        <p14:creationId xmlns:p14="http://schemas.microsoft.com/office/powerpoint/2010/main" val="842874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6EBF4C-750C-E0BC-6ECF-485CC7B1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Диаграмма ответов в Формах. Вопрос:   Кто лучше умеет работать в команде?  . Количество ответов: 8 ответов.">
            <a:extLst>
              <a:ext uri="{FF2B5EF4-FFF2-40B4-BE49-F238E27FC236}">
                <a16:creationId xmlns:a16="http://schemas.microsoft.com/office/drawing/2014/main" id="{CFD378CD-1385-B710-1EFD-109BBFC41E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18" y="1825625"/>
            <a:ext cx="10327364" cy="4351338"/>
          </a:xfrm>
        </p:spPr>
      </p:pic>
    </p:spTree>
    <p:extLst>
      <p:ext uri="{BB962C8B-B14F-4D97-AF65-F5344CB8AC3E}">
        <p14:creationId xmlns:p14="http://schemas.microsoft.com/office/powerpoint/2010/main" val="3237832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7F0570-B4CC-547A-35A0-E1D132568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Диаграмма ответов в Формах. Вопрос:  Какие качества делает каждого из них уникальным? (Можно выбрать несколько вариантов)  . Количество ответов: 8 ответов.">
            <a:extLst>
              <a:ext uri="{FF2B5EF4-FFF2-40B4-BE49-F238E27FC236}">
                <a16:creationId xmlns:a16="http://schemas.microsoft.com/office/drawing/2014/main" id="{300B6C76-7CBD-1A40-DFBD-16339CF60C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0693" y="1825625"/>
            <a:ext cx="8550613" cy="4351338"/>
          </a:xfrm>
        </p:spPr>
      </p:pic>
    </p:spTree>
    <p:extLst>
      <p:ext uri="{BB962C8B-B14F-4D97-AF65-F5344CB8AC3E}">
        <p14:creationId xmlns:p14="http://schemas.microsoft.com/office/powerpoint/2010/main" val="2183030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2304A7-8D79-BF5A-BD05-AF70CEBFC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 descr="Диаграмма ответов в Формах. Вопрос: ПРО какого нурса вы отвечали . Количество ответов: 8 ответов.">
            <a:extLst>
              <a:ext uri="{FF2B5EF4-FFF2-40B4-BE49-F238E27FC236}">
                <a16:creationId xmlns:a16="http://schemas.microsoft.com/office/drawing/2014/main" id="{82F33F5D-F2A5-AF62-635E-4569F768F1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2318" y="1825625"/>
            <a:ext cx="10327364" cy="4351338"/>
          </a:xfrm>
        </p:spPr>
      </p:pic>
    </p:spTree>
    <p:extLst>
      <p:ext uri="{BB962C8B-B14F-4D97-AF65-F5344CB8AC3E}">
        <p14:creationId xmlns:p14="http://schemas.microsoft.com/office/powerpoint/2010/main" val="295851730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Тема Office</vt:lpstr>
      <vt:lpstr>Какой нурс лучше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 Какой тип задач  подходит НУРСУ?  7 ответов</vt:lpstr>
      <vt:lpstr>  Какой тип задач  подходит нурсу?  7 ответов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36</cp:revision>
  <dcterms:created xsi:type="dcterms:W3CDTF">2024-10-31T10:40:51Z</dcterms:created>
  <dcterms:modified xsi:type="dcterms:W3CDTF">2024-10-31T10:49:26Z</dcterms:modified>
</cp:coreProperties>
</file>