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6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0154-A16A-4598-B66C-C5F144DFF7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F6674-F280-41B7-B0D9-FF94569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7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710CAF-162E-42BB-BA51-0FD40E414693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657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A487-A724-4052-A291-C2B2DE181AE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9BA0-1CCF-479E-86C4-1E0DBEFF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runch.com/grabimage.php?image_id=14975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Hurricane Patricia!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6" y="1600200"/>
            <a:ext cx="80498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5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Hurricane Patricia was a tropical cyclone that formed in the eastern Pacific and rapidly intensified into a Category 5 hurricane. Even more quickly than the storm strengthened, it rapidly weakened over the rugged terrain of Mexico.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Oct. 23, Patricia became the most powerful tropical cyclone ever measured in the Western Hemisphere as its maximum sustained winds reached an </a:t>
            </a:r>
            <a:r>
              <a:rPr lang="en-US" b="1" dirty="0">
                <a:solidFill>
                  <a:srgbClr val="FF0000"/>
                </a:solidFill>
              </a:rPr>
              <a:t>unprecedented 200 mph (320 </a:t>
            </a:r>
            <a:r>
              <a:rPr lang="en-US" b="1" dirty="0" err="1">
                <a:solidFill>
                  <a:srgbClr val="FF0000"/>
                </a:solidFill>
              </a:rPr>
              <a:t>kph</a:t>
            </a:r>
            <a:r>
              <a:rPr lang="en-US" b="1" dirty="0">
                <a:solidFill>
                  <a:srgbClr val="FF0000"/>
                </a:solidFill>
              </a:rPr>
              <a:t>) and its central pressure fell to 879 </a:t>
            </a:r>
            <a:r>
              <a:rPr lang="en-US" b="1" dirty="0" err="1">
                <a:solidFill>
                  <a:srgbClr val="FF0000"/>
                </a:solidFill>
              </a:rPr>
              <a:t>millibars</a:t>
            </a:r>
            <a:r>
              <a:rPr lang="en-US" b="1" dirty="0">
                <a:solidFill>
                  <a:srgbClr val="FF0000"/>
                </a:solidFill>
              </a:rPr>
              <a:t> (25.96 inches of mercury).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Record!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addition to its unprecedented 200-mph (320-kph) sustained winds, Hurricane Patricia broke the record for lowest pressure in any hurricane on record. With a minimum central pressure of 880 </a:t>
            </a:r>
            <a:r>
              <a:rPr lang="en-US" dirty="0" err="1"/>
              <a:t>millibars</a:t>
            </a:r>
            <a:r>
              <a:rPr lang="en-US" dirty="0"/>
              <a:t> (25.99 inches of mercury) at the 4 a.m. CDT advisory Oct. 23, </a:t>
            </a:r>
            <a:r>
              <a:rPr lang="en-US" b="1" dirty="0">
                <a:solidFill>
                  <a:srgbClr val="FF0000"/>
                </a:solidFill>
              </a:rPr>
              <a:t>Patricia broke the record of 882 </a:t>
            </a:r>
            <a:r>
              <a:rPr lang="en-US" b="1" dirty="0" err="1">
                <a:solidFill>
                  <a:srgbClr val="FF0000"/>
                </a:solidFill>
              </a:rPr>
              <a:t>millibars</a:t>
            </a:r>
            <a:r>
              <a:rPr lang="en-US" b="1" dirty="0">
                <a:solidFill>
                  <a:srgbClr val="FF0000"/>
                </a:solidFill>
              </a:rPr>
              <a:t> set by Wilma in the Atlantic Basin almost exactly 10 years earlier. </a:t>
            </a:r>
            <a:r>
              <a:rPr lang="en-US" dirty="0"/>
              <a:t>Around 1 p.m. CDT Oct. 23, the minimum central pressure reached its lowest point, 879 </a:t>
            </a:r>
            <a:r>
              <a:rPr lang="en-US" dirty="0" err="1"/>
              <a:t>millibars</a:t>
            </a:r>
            <a:r>
              <a:rPr lang="en-US" dirty="0"/>
              <a:t> (25.96 inches of mercury).</a:t>
            </a:r>
          </a:p>
        </p:txBody>
      </p:sp>
    </p:spTree>
    <p:extLst>
      <p:ext uri="{BB962C8B-B14F-4D97-AF65-F5344CB8AC3E}">
        <p14:creationId xmlns:p14="http://schemas.microsoft.com/office/powerpoint/2010/main" val="237505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Least Squares Regression Line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7220" name="Picture 4" descr="Right click to cop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371600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4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when central pressure = 879 </a:t>
            </a:r>
            <a:r>
              <a:rPr lang="en-US" dirty="0" err="1" smtClean="0">
                <a:solidFill>
                  <a:schemeClr val="tx2"/>
                </a:solidFill>
              </a:rPr>
              <a:t>mb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Predicted wind speed = 985.15-.93(879) =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        167.68 </a:t>
            </a:r>
            <a:r>
              <a:rPr lang="en-US" dirty="0" err="1" smtClean="0">
                <a:solidFill>
                  <a:schemeClr val="tx2"/>
                </a:solidFill>
              </a:rPr>
              <a:t>kts</a:t>
            </a:r>
            <a:r>
              <a:rPr lang="en-US" dirty="0" smtClean="0">
                <a:solidFill>
                  <a:schemeClr val="tx2"/>
                </a:solidFill>
              </a:rPr>
              <a:t>  or 192.8 mph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46034"/>
              </p:ext>
            </p:extLst>
          </p:nvPr>
        </p:nvGraphicFramePr>
        <p:xfrm>
          <a:off x="609600" y="1676400"/>
          <a:ext cx="6096000" cy="5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2222280" imgH="203040" progId="Equation.3">
                  <p:embed/>
                </p:oleObj>
              </mc:Choice>
              <mc:Fallback>
                <p:oleObj name="Equation" r:id="rId3" imgW="222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76400"/>
                        <a:ext cx="6096000" cy="5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04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211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Equation</vt:lpstr>
      <vt:lpstr>Hurricane Patricia!</vt:lpstr>
      <vt:lpstr>Category 5</vt:lpstr>
      <vt:lpstr>New Record!</vt:lpstr>
      <vt:lpstr>Least Squares Regression Line</vt:lpstr>
      <vt:lpstr>PowerPoint Presentation</vt:lpstr>
    </vt:vector>
  </TitlesOfParts>
  <Company>Volgenau School, GMU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Hurricane Patricia!</dc:title>
  <dc:creator>Elizabeth Johnson</dc:creator>
  <cp:lastModifiedBy>Beth Johnson</cp:lastModifiedBy>
  <cp:revision>1</cp:revision>
  <dcterms:created xsi:type="dcterms:W3CDTF">2015-10-26T16:23:29Z</dcterms:created>
  <dcterms:modified xsi:type="dcterms:W3CDTF">2016-03-17T12:37:57Z</dcterms:modified>
</cp:coreProperties>
</file>