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7556500" cy="10680700"/>
  <p:notesSz cx="7556500" cy="106807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egoe UI" panose="020B0502040204020203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A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08" y="5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ariful-tech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tariful-islam-akash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ak@baiust.edu.bd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97" y="8206259"/>
            <a:ext cx="7556500" cy="24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5842" y="3684166"/>
            <a:ext cx="7349065" cy="1977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558" y="3580532"/>
            <a:ext cx="7556500" cy="247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033" y="2460030"/>
            <a:ext cx="7103442" cy="1107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-1" y="-77002"/>
            <a:ext cx="7563397" cy="2483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372483" y="227782"/>
            <a:ext cx="3646127" cy="483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000000"/>
                </a:solidFill>
                <a:latin typeface="Calibri"/>
                <a:cs typeface="Calibri"/>
              </a:rPr>
              <a:t>Tariful</a:t>
            </a:r>
            <a:r>
              <a:rPr lang="en-US" sz="3200" dirty="0">
                <a:solidFill>
                  <a:srgbClr val="000000"/>
                </a:solidFill>
                <a:latin typeface="Calibri"/>
                <a:cs typeface="Calibri"/>
              </a:rPr>
              <a:t> Islam Akash</a:t>
            </a:r>
            <a:endParaRPr sz="3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7731" y="875854"/>
            <a:ext cx="2846823" cy="108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+8801768645242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2/2 corporation street, Mymensingh</a:t>
            </a:r>
          </a:p>
          <a:p>
            <a:r>
              <a:rPr lang="en-US" sz="1400" dirty="0"/>
              <a:t>tarifulislamakash@gmail.com</a:t>
            </a:r>
            <a:endParaRPr lang="en-US" sz="14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i="0" u="sng" dirty="0">
                <a:solidFill>
                  <a:srgbClr val="4034B0"/>
                </a:solidFill>
                <a:effectLst/>
                <a:latin typeface="-apple-system"/>
                <a:hlinkClick r:id="rId7"/>
              </a:rPr>
              <a:t>linkedin.com/in/</a:t>
            </a:r>
            <a:r>
              <a:rPr lang="en-US" sz="1400" b="1" i="0" u="sng" dirty="0" err="1">
                <a:solidFill>
                  <a:srgbClr val="4034B0"/>
                </a:solidFill>
                <a:effectLst/>
                <a:latin typeface="-apple-system"/>
                <a:hlinkClick r:id="rId7"/>
              </a:rPr>
              <a:t>tariful-islam-akash</a:t>
            </a:r>
            <a:endParaRPr lang="en-US" sz="1400" b="1" i="0" u="sng" dirty="0">
              <a:solidFill>
                <a:srgbClr val="4034B0"/>
              </a:solidFill>
              <a:effectLst/>
              <a:latin typeface="-apple-system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github.com/</a:t>
            </a:r>
            <a:r>
              <a:rPr lang="en-US" sz="1400" dirty="0" err="1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Tariful</a:t>
            </a: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  <a:hlinkClick r:id="rId8"/>
              </a:rPr>
              <a:t>-tech</a:t>
            </a:r>
            <a:r>
              <a:rPr lang="en-US" sz="1400" b="1" u="sng" dirty="0">
                <a:solidFill>
                  <a:srgbClr val="4034B0"/>
                </a:solidFill>
                <a:latin typeface="-apple-system"/>
                <a:cs typeface="Calibri"/>
                <a:hlinkClick r:id="rId8"/>
              </a:rPr>
              <a:t> </a:t>
            </a:r>
            <a:endParaRPr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021" y="2634580"/>
            <a:ext cx="7003629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</a:t>
            </a:r>
            <a:r>
              <a:rPr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</a:t>
            </a:r>
            <a:r>
              <a:rPr sz="1400" spc="-12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400" spc="2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‘The Most’</a:t>
            </a:r>
            <a:r>
              <a:rPr sz="1400" spc="-2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passionate thing in</a:t>
            </a:r>
            <a:r>
              <a:rPr sz="1400" spc="-1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life.</a:t>
            </a:r>
            <a:r>
              <a:rPr sz="1400" spc="14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Intended to be a professional in the field of Computer Science &amp; Engineering to ensure personal and professional development and contribute to the organization's prosperity. Seeking a position in a company that will allow me to fully utilize my communication and organizational skills.</a:t>
            </a:r>
          </a:p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652" y="4116214"/>
            <a:ext cx="1098945" cy="27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Education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3652" y="4519192"/>
            <a:ext cx="3085409" cy="210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alibri"/>
                <a:cs typeface="Calibri"/>
              </a:rPr>
              <a:t>B.Sc in Computer Science &amp;</a:t>
            </a:r>
            <a:r>
              <a:rPr sz="14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alibri"/>
                <a:cs typeface="Calibri"/>
              </a:rPr>
              <a:t>Engineering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3652" y="4726978"/>
            <a:ext cx="7042990" cy="441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1200" spc="54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Bangladesh</a:t>
            </a:r>
            <a:r>
              <a:rPr lang="en-US" sz="1400" spc="48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Army</a:t>
            </a:r>
            <a:r>
              <a:rPr sz="1400" spc="5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International</a:t>
            </a:r>
            <a:r>
              <a:rPr sz="1400" spc="5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University</a:t>
            </a:r>
            <a:r>
              <a:rPr sz="1400" spc="4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Science &amp; Technology (BAIUST)</a:t>
            </a:r>
          </a:p>
          <a:p>
            <a:pPr marL="0" marR="0">
              <a:lnSpc>
                <a:spcPts val="1713"/>
              </a:lnSpc>
              <a:spcBef>
                <a:spcPts val="12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CGPA 3.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75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out of 4.00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3652" y="5196334"/>
            <a:ext cx="929972" cy="210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201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-20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20</a:t>
            </a:r>
            <a:endParaRPr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648" y="7493150"/>
            <a:ext cx="2434669" cy="210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F579B15B-93F9-42D6-8FE7-1247FE609027}"/>
              </a:ext>
            </a:extLst>
          </p:cNvPr>
          <p:cNvSpPr/>
          <p:nvPr/>
        </p:nvSpPr>
        <p:spPr>
          <a:xfrm>
            <a:off x="101593" y="5772398"/>
            <a:ext cx="7340607" cy="1108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</a:rPr>
              <a:t>Higher Secondary Certificate</a:t>
            </a:r>
          </a:p>
          <a:p>
            <a:pPr>
              <a:lnSpc>
                <a:spcPts val="1713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     From S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hahid Syed Nazrul Islam College, Mymensingh</a:t>
            </a:r>
          </a:p>
          <a:p>
            <a:pPr marL="0" marR="0">
              <a:lnSpc>
                <a:spcPts val="1713"/>
              </a:lnSpc>
              <a:spcBef>
                <a:spcPts val="122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   GPA 5.00 out of 5.00</a:t>
            </a:r>
          </a:p>
          <a:p>
            <a:pPr marL="0" marR="0">
              <a:lnSpc>
                <a:spcPts val="1713"/>
              </a:lnSpc>
              <a:spcBef>
                <a:spcPts val="122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   2015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42FD958D-55B2-4135-B8F3-8EC962741FFF}"/>
              </a:ext>
            </a:extLst>
          </p:cNvPr>
          <p:cNvSpPr/>
          <p:nvPr/>
        </p:nvSpPr>
        <p:spPr>
          <a:xfrm>
            <a:off x="105841" y="6993729"/>
            <a:ext cx="7349065" cy="108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</a:rPr>
              <a:t>    Secondary School Certificate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From 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Gopalpur High School, Mymensingh</a:t>
            </a:r>
          </a:p>
          <a:p>
            <a:pPr>
              <a:lnSpc>
                <a:spcPts val="1713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   GPA 5.00 out of 5.00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2013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6E2F471E-08AF-4645-9220-3083FD021813}"/>
              </a:ext>
            </a:extLst>
          </p:cNvPr>
          <p:cNvSpPr/>
          <p:nvPr/>
        </p:nvSpPr>
        <p:spPr>
          <a:xfrm>
            <a:off x="113108" y="8508702"/>
            <a:ext cx="3809158" cy="2062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   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effectLst/>
              <a:latin typeface="Segoe UI" panose="020B0502040204020203" pitchFamily="34" charset="0"/>
              <a:ea typeface="Symbol" panose="05050102010706020507" pitchFamily="18" charset="2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ea typeface="Symbol" panose="05050102010706020507" pitchFamily="18" charset="2"/>
              <a:cs typeface="Segoe UI" panose="020B0502040204020203" pitchFamily="34" charset="0"/>
            </a:endParaRPr>
          </a:p>
          <a:p>
            <a:endParaRPr lang="en-US" sz="1400" dirty="0">
              <a:effectLst/>
              <a:latin typeface="Segoe UI" panose="020B0502040204020203" pitchFamily="34" charset="0"/>
              <a:ea typeface="Symbol" panose="05050102010706020507" pitchFamily="18" charset="2"/>
              <a:cs typeface="Segoe UI" panose="020B0502040204020203" pitchFamily="34" charset="0"/>
            </a:endParaRPr>
          </a:p>
          <a:p>
            <a:endParaRPr lang="en-US" sz="1400" dirty="0">
              <a:effectLst/>
              <a:latin typeface="Segoe UI" panose="020B0502040204020203" pitchFamily="34" charset="0"/>
              <a:ea typeface="Symbol" panose="05050102010706020507" pitchFamily="18" charset="2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ea typeface="Symbol" panose="05050102010706020507" pitchFamily="18" charset="2"/>
                <a:cs typeface="Segoe UI" panose="020B0502040204020203" pitchFamily="34" charset="0"/>
              </a:rPr>
              <a:t>    </a:t>
            </a:r>
            <a:endParaRPr lang="en-US" sz="1400" dirty="0">
              <a:effectLst/>
              <a:latin typeface="Segoe UI" panose="020B0502040204020203" pitchFamily="34" charset="0"/>
              <a:ea typeface="Symbol" panose="05050102010706020507" pitchFamily="18" charset="2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35E3CE-E9C2-445C-B606-EB56D2DCD596}"/>
              </a:ext>
            </a:extLst>
          </p:cNvPr>
          <p:cNvSpPr txBox="1"/>
          <p:nvPr/>
        </p:nvSpPr>
        <p:spPr>
          <a:xfrm>
            <a:off x="113108" y="8520023"/>
            <a:ext cx="333797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Technical Ability </a:t>
            </a:r>
          </a:p>
          <a:p>
            <a:r>
              <a:rPr lang="en-US" b="1" dirty="0"/>
              <a:t>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Web Development 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HTML, CSS, PHP, CMS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Database Software 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MySQL, PostgreSQL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Programming Language 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Python, C, C++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Operating System 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Windows, Linux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657FF3A9-C496-4028-80F8-510D5EA38305}"/>
              </a:ext>
            </a:extLst>
          </p:cNvPr>
          <p:cNvSpPr/>
          <p:nvPr/>
        </p:nvSpPr>
        <p:spPr>
          <a:xfrm>
            <a:off x="3884259" y="8508702"/>
            <a:ext cx="3557941" cy="2046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   Soft Skill</a:t>
            </a:r>
          </a:p>
          <a:p>
            <a:r>
              <a:rPr lang="en-US" b="1" dirty="0"/>
              <a:t>   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Quick Learning Ability</a:t>
            </a:r>
          </a:p>
          <a:p>
            <a:r>
              <a:rPr lang="en-US" sz="1400" dirty="0"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    Team Work </a:t>
            </a:r>
          </a:p>
          <a:p>
            <a:r>
              <a:rPr lang="en-US" sz="1400" dirty="0"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    Critical Thinker</a:t>
            </a:r>
          </a:p>
          <a:p>
            <a:r>
              <a:rPr lang="en-US" sz="1400" dirty="0"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    Good Communication   </a:t>
            </a:r>
          </a:p>
          <a:p>
            <a:r>
              <a:rPr lang="en-US" b="1" dirty="0"/>
              <a:t>    </a:t>
            </a:r>
            <a:r>
              <a:rPr lang="en-US" sz="1400" dirty="0"/>
              <a:t>Public Speaking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11CC3E-03DF-4CCA-AAA4-7BC45FEBBC68}"/>
              </a:ext>
            </a:extLst>
          </p:cNvPr>
          <p:cNvSpPr/>
          <p:nvPr/>
        </p:nvSpPr>
        <p:spPr>
          <a:xfrm>
            <a:off x="316028" y="28634"/>
            <a:ext cx="2506486" cy="2261127"/>
          </a:xfrm>
          <a:prstGeom prst="rect">
            <a:avLst/>
          </a:prstGeom>
          <a:solidFill>
            <a:srgbClr val="44546A"/>
          </a:solidFill>
          <a:ln>
            <a:solidFill>
              <a:srgbClr val="44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1DAE9E-8EDA-48B3-820D-21662AD88B09}"/>
              </a:ext>
            </a:extLst>
          </p:cNvPr>
          <p:cNvSpPr/>
          <p:nvPr/>
        </p:nvSpPr>
        <p:spPr>
          <a:xfrm>
            <a:off x="609898" y="299790"/>
            <a:ext cx="1872208" cy="1779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E78DC7-7A0F-4F6D-9916-3019DBD12D1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9" t="-2563" r="-5874" b="8177"/>
          <a:stretch/>
        </p:blipFill>
        <p:spPr>
          <a:xfrm>
            <a:off x="609898" y="223729"/>
            <a:ext cx="1872207" cy="1876261"/>
          </a:xfrm>
          <a:prstGeom prst="ellipse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D89F7C-6891-4F22-B752-A4ECFE6B67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422431" y="896346"/>
            <a:ext cx="156083" cy="1564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7D54F2-CB78-4D3F-9263-F5624307D4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6391" y="1098837"/>
            <a:ext cx="117821" cy="1869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1E4080-0E14-4414-AF75-640274CA19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2483" y="1330492"/>
            <a:ext cx="216024" cy="135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6E32BC-6145-490D-A63E-814EB805A90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98" y="1519339"/>
            <a:ext cx="144016" cy="1739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BAFAFB-A787-4533-BAF4-B6B8C81849D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99" y="1769479"/>
            <a:ext cx="216024" cy="1474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4081271" y="8948347"/>
            <a:ext cx="3340608" cy="1720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51459" y="8940750"/>
            <a:ext cx="3340608" cy="1749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1" y="8652718"/>
            <a:ext cx="7529828" cy="259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50" y="6708502"/>
            <a:ext cx="7147660" cy="1938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2954" y="454253"/>
            <a:ext cx="7263893" cy="36009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-510" y="8683"/>
            <a:ext cx="7550783" cy="261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0499" y="299790"/>
            <a:ext cx="918192" cy="27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Projects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8348" y="6356748"/>
            <a:ext cx="182772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Basic Information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5220" y="7356574"/>
            <a:ext cx="3064997" cy="115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alibri"/>
                <a:cs typeface="Calibri"/>
              </a:rPr>
              <a:t>DOB: </a:t>
            </a: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</a:rPr>
              <a:t>31</a:t>
            </a:r>
            <a:r>
              <a:rPr lang="en-US" sz="1350" baseline="36000" dirty="0">
                <a:solidFill>
                  <a:srgbClr val="000000"/>
                </a:solidFill>
                <a:latin typeface="Calibri"/>
                <a:cs typeface="Calibri"/>
              </a:rPr>
              <a:t>rd 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January 1998</a:t>
            </a:r>
            <a:endParaRPr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1716"/>
              </a:lnSpc>
              <a:spcBef>
                <a:spcPts val="169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alibri"/>
                <a:cs typeface="Calibri"/>
              </a:rPr>
              <a:t>Home Town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/>
                <a:cs typeface="Calibri"/>
              </a:rPr>
              <a:t>Alalpur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Mymensingh</a:t>
            </a:r>
            <a:endParaRPr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1713"/>
              </a:lnSpc>
              <a:spcBef>
                <a:spcPts val="136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alibri"/>
                <a:cs typeface="Calibri"/>
              </a:rPr>
              <a:t>Religion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: Islam</a:t>
            </a:r>
          </a:p>
          <a:p>
            <a:pPr marL="0" marR="0">
              <a:lnSpc>
                <a:spcPts val="1713"/>
              </a:lnSpc>
              <a:spcBef>
                <a:spcPts val="134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alibri"/>
                <a:cs typeface="Calibri"/>
              </a:rPr>
              <a:t>Marital status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: Unmarried</a:t>
            </a:r>
          </a:p>
          <a:p>
            <a:pPr marL="0" marR="0">
              <a:lnSpc>
                <a:spcPts val="1713"/>
              </a:lnSpc>
              <a:spcBef>
                <a:spcPts val="172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alibri"/>
                <a:cs typeface="Calibri"/>
              </a:rPr>
              <a:t>Blood Group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+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99288" y="8983266"/>
            <a:ext cx="1398807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Reference 01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229989" y="8953734"/>
            <a:ext cx="1398807" cy="31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Reference 02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9288" y="9326776"/>
            <a:ext cx="3378962" cy="42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3"/>
              </a:lnSpc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Mohammad </a:t>
            </a:r>
            <a:r>
              <a:rPr lang="en-US" sz="1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Asaduzzaman</a:t>
            </a: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Khan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29989" y="9357256"/>
            <a:ext cx="1600801" cy="25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alibri"/>
                <a:cs typeface="Calibri"/>
              </a:rPr>
              <a:t>SAMIUL MASHOOQ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229989" y="9590129"/>
            <a:ext cx="1357279" cy="20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Manager (B2B Sales),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99288" y="9587081"/>
            <a:ext cx="3340608" cy="159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Head &amp; Associate Professor </a:t>
            </a:r>
            <a:endParaRPr sz="105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29989" y="9774532"/>
            <a:ext cx="3163103" cy="57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CE Biz Bangladesh Branch Office Samsung Electronics</a:t>
            </a:r>
          </a:p>
          <a:p>
            <a:pPr marL="0" marR="0">
              <a:lnSpc>
                <a:spcPts val="1347"/>
              </a:lnSpc>
              <a:spcBef>
                <a:spcPts val="154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Email: s.mashooq@samsung.com</a:t>
            </a:r>
          </a:p>
          <a:p>
            <a:pPr marL="0" marR="0">
              <a:lnSpc>
                <a:spcPts val="1347"/>
              </a:lnSpc>
              <a:spcBef>
                <a:spcPts val="154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Phone: +880(2)5506 8701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99288" y="9769961"/>
            <a:ext cx="1811194" cy="56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Dept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1100" spc="23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Dept. of</a:t>
            </a:r>
            <a:r>
              <a:rPr sz="11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CSE, BAIUST</a:t>
            </a:r>
          </a:p>
          <a:p>
            <a:pPr marL="0" marR="0">
              <a:lnSpc>
                <a:spcPts val="1347"/>
              </a:lnSpc>
              <a:spcBef>
                <a:spcPts val="154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Email: </a:t>
            </a:r>
            <a:r>
              <a:rPr lang="en-US" sz="105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mak@baiust.edu.bd</a:t>
            </a:r>
            <a:endParaRPr lang="en-US" sz="105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1347"/>
              </a:lnSpc>
              <a:spcBef>
                <a:spcPts val="154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Phone: </a:t>
            </a: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01711003233</a:t>
            </a:r>
            <a:endParaRPr sz="105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9A8A81-89BE-401C-9F07-40C54A50EF1B}"/>
              </a:ext>
            </a:extLst>
          </p:cNvPr>
          <p:cNvSpPr txBox="1"/>
          <p:nvPr/>
        </p:nvSpPr>
        <p:spPr>
          <a:xfrm>
            <a:off x="180499" y="731838"/>
            <a:ext cx="8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B16B5F-5EDA-40AA-A320-11363135AAB1}"/>
              </a:ext>
            </a:extLst>
          </p:cNvPr>
          <p:cNvSpPr txBox="1"/>
          <p:nvPr/>
        </p:nvSpPr>
        <p:spPr>
          <a:xfrm>
            <a:off x="249858" y="564158"/>
            <a:ext cx="7146161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Smart Health Management System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2020 | Bootstrap, Laravel</a:t>
            </a:r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Link-https://github.com/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Tariful</a:t>
            </a: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-tech/Hostel-Management-System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Personal Portfolio Website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2020 | HTML, CSS, JavaScript, On-Page SEO</a:t>
            </a:r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Link-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Hostel Management System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2019 | HTML, CSS, PHP</a:t>
            </a:r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Link-https://github.com/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Tariful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-tech/Hostel-Management-System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Automated Self-Parking car with ATMega32 Micro-controller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2018 | C++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Bus / Train Reservation System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2017 | C++</a:t>
            </a:r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Link-https://github.com/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Tariful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-tech/Bus-Train-Reservation-system</a:t>
            </a: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A6913908-148A-4B2E-9876-99A8213C36F9}"/>
              </a:ext>
            </a:extLst>
          </p:cNvPr>
          <p:cNvSpPr/>
          <p:nvPr/>
        </p:nvSpPr>
        <p:spPr>
          <a:xfrm>
            <a:off x="177850" y="4260230"/>
            <a:ext cx="3707732" cy="24929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AE334075-841C-4BAA-9E63-E81578FF7DDB}"/>
              </a:ext>
            </a:extLst>
          </p:cNvPr>
          <p:cNvSpPr/>
          <p:nvPr/>
        </p:nvSpPr>
        <p:spPr>
          <a:xfrm>
            <a:off x="-510" y="3972198"/>
            <a:ext cx="7529828" cy="259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7A43BF-34AC-4B11-A958-63A4BE795712}"/>
              </a:ext>
            </a:extLst>
          </p:cNvPr>
          <p:cNvSpPr txBox="1"/>
          <p:nvPr/>
        </p:nvSpPr>
        <p:spPr>
          <a:xfrm>
            <a:off x="285063" y="4531241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Google Web Designer Basics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D4931B-0D05-4138-B0E3-C18626C8A816}"/>
              </a:ext>
            </a:extLst>
          </p:cNvPr>
          <p:cNvSpPr txBox="1"/>
          <p:nvPr/>
        </p:nvSpPr>
        <p:spPr>
          <a:xfrm>
            <a:off x="276366" y="5038393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cs typeface="Segoe UI" panose="020B0502040204020203" pitchFamily="34" charset="0"/>
              </a:rPr>
              <a:t>Web Design for Web Developers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|</a:t>
            </a:r>
            <a:r>
              <a:rPr lang="en-US" sz="1400" b="1" dirty="0"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A98410-30DC-4249-BBB6-A8AF3A124BE2}"/>
              </a:ext>
            </a:extLst>
          </p:cNvPr>
          <p:cNvSpPr txBox="1"/>
          <p:nvPr/>
        </p:nvSpPr>
        <p:spPr>
          <a:xfrm>
            <a:off x="270016" y="5556374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cs typeface="Segoe UI" panose="020B0502040204020203" pitchFamily="34" charset="0"/>
              </a:rPr>
              <a:t>Introduction to Cloud Identity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|</a:t>
            </a:r>
            <a:r>
              <a:rPr lang="en-US" sz="1400" b="1" dirty="0"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4DE840-AEA6-46E0-8486-35A51101FEDA}"/>
              </a:ext>
            </a:extLst>
          </p:cNvPr>
          <p:cNvSpPr txBox="1"/>
          <p:nvPr/>
        </p:nvSpPr>
        <p:spPr>
          <a:xfrm>
            <a:off x="286464" y="6085570"/>
            <a:ext cx="5149371" cy="33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Google Digital Marketing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22D68-224E-4ECC-8B11-12E494FC5D6C}"/>
              </a:ext>
            </a:extLst>
          </p:cNvPr>
          <p:cNvSpPr txBox="1"/>
          <p:nvPr/>
        </p:nvSpPr>
        <p:spPr>
          <a:xfrm>
            <a:off x="285063" y="4783592"/>
            <a:ext cx="514937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Verification: http://bit.ly/html5nhm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1F5E36-5FDB-4875-82EF-BEE0CE93D5A8}"/>
              </a:ext>
            </a:extLst>
          </p:cNvPr>
          <p:cNvSpPr txBox="1"/>
          <p:nvPr/>
        </p:nvSpPr>
        <p:spPr>
          <a:xfrm>
            <a:off x="276366" y="5287648"/>
            <a:ext cx="514937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Verification: http://bit.ly/html5nhm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A06768-5139-41CF-AD18-0C75885F04C1}"/>
              </a:ext>
            </a:extLst>
          </p:cNvPr>
          <p:cNvSpPr txBox="1"/>
          <p:nvPr/>
        </p:nvSpPr>
        <p:spPr>
          <a:xfrm>
            <a:off x="278255" y="5794450"/>
            <a:ext cx="514937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Verification: http://bit.ly/html5nhm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0C6842-90E2-4D6E-9A27-9C7A60521C87}"/>
              </a:ext>
            </a:extLst>
          </p:cNvPr>
          <p:cNvSpPr txBox="1"/>
          <p:nvPr/>
        </p:nvSpPr>
        <p:spPr>
          <a:xfrm>
            <a:off x="279347" y="6295760"/>
            <a:ext cx="514937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Verification: http://bit.ly/html5nhm</a:t>
            </a:r>
          </a:p>
        </p:txBody>
      </p:sp>
      <p:sp>
        <p:nvSpPr>
          <p:cNvPr id="65" name="object 21">
            <a:extLst>
              <a:ext uri="{FF2B5EF4-FFF2-40B4-BE49-F238E27FC236}">
                <a16:creationId xmlns:a16="http://schemas.microsoft.com/office/drawing/2014/main" id="{20A38861-01B2-4C3B-BF8D-7EDA0F79561B}"/>
              </a:ext>
            </a:extLst>
          </p:cNvPr>
          <p:cNvSpPr txBox="1"/>
          <p:nvPr/>
        </p:nvSpPr>
        <p:spPr>
          <a:xfrm>
            <a:off x="222075" y="4275752"/>
            <a:ext cx="918192" cy="27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Projects</a:t>
            </a: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643EA73F-0D61-4625-A57B-9909600CBC0F}"/>
              </a:ext>
            </a:extLst>
          </p:cNvPr>
          <p:cNvSpPr txBox="1"/>
          <p:nvPr/>
        </p:nvSpPr>
        <p:spPr>
          <a:xfrm>
            <a:off x="361870" y="7018415"/>
            <a:ext cx="2446045" cy="27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/>
                <a:cs typeface="Calibri"/>
              </a:rPr>
              <a:t>Personal Information</a:t>
            </a:r>
            <a:endParaRPr sz="18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9" name="object 1">
            <a:extLst>
              <a:ext uri="{FF2B5EF4-FFF2-40B4-BE49-F238E27FC236}">
                <a16:creationId xmlns:a16="http://schemas.microsoft.com/office/drawing/2014/main" id="{724CF701-3FC0-4D54-B55E-BCA3E64D9EA0}"/>
              </a:ext>
            </a:extLst>
          </p:cNvPr>
          <p:cNvSpPr/>
          <p:nvPr/>
        </p:nvSpPr>
        <p:spPr>
          <a:xfrm>
            <a:off x="3907824" y="6990725"/>
            <a:ext cx="3542834" cy="166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71" name="object 21">
            <a:extLst>
              <a:ext uri="{FF2B5EF4-FFF2-40B4-BE49-F238E27FC236}">
                <a16:creationId xmlns:a16="http://schemas.microsoft.com/office/drawing/2014/main" id="{26E4E68E-1CEF-4A51-AEBA-EB6B603065F2}"/>
              </a:ext>
            </a:extLst>
          </p:cNvPr>
          <p:cNvSpPr txBox="1"/>
          <p:nvPr/>
        </p:nvSpPr>
        <p:spPr>
          <a:xfrm>
            <a:off x="4140517" y="7031509"/>
            <a:ext cx="2446045" cy="27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/>
                <a:cs typeface="Calibri"/>
              </a:rPr>
              <a:t>Interests</a:t>
            </a:r>
            <a:endParaRPr sz="18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3" name="object 26">
            <a:extLst>
              <a:ext uri="{FF2B5EF4-FFF2-40B4-BE49-F238E27FC236}">
                <a16:creationId xmlns:a16="http://schemas.microsoft.com/office/drawing/2014/main" id="{E5E0C605-BB0E-4C72-B502-EEDC2BD071D4}"/>
              </a:ext>
            </a:extLst>
          </p:cNvPr>
          <p:cNvSpPr txBox="1"/>
          <p:nvPr/>
        </p:nvSpPr>
        <p:spPr>
          <a:xfrm>
            <a:off x="4256256" y="7395991"/>
            <a:ext cx="2446046" cy="108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Idea Generation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Organizing</a:t>
            </a:r>
          </a:p>
          <a:p>
            <a:pPr>
              <a:lnSpc>
                <a:spcPts val="1713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Travelling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Gaming</a:t>
            </a:r>
          </a:p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Listening Music</a:t>
            </a:r>
          </a:p>
        </p:txBody>
      </p:sp>
      <p:sp>
        <p:nvSpPr>
          <p:cNvPr id="77" name="object 6">
            <a:extLst>
              <a:ext uri="{FF2B5EF4-FFF2-40B4-BE49-F238E27FC236}">
                <a16:creationId xmlns:a16="http://schemas.microsoft.com/office/drawing/2014/main" id="{1108D772-2702-4A3E-89A8-004FD9F51E53}"/>
              </a:ext>
            </a:extLst>
          </p:cNvPr>
          <p:cNvSpPr/>
          <p:nvPr/>
        </p:nvSpPr>
        <p:spPr>
          <a:xfrm>
            <a:off x="3956438" y="4260230"/>
            <a:ext cx="3494220" cy="24929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9038065C-225F-47F7-9DD3-0606D4CD8EE2}"/>
              </a:ext>
            </a:extLst>
          </p:cNvPr>
          <p:cNvSpPr/>
          <p:nvPr/>
        </p:nvSpPr>
        <p:spPr>
          <a:xfrm>
            <a:off x="0" y="6708502"/>
            <a:ext cx="7529828" cy="259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1" name="object 21">
            <a:extLst>
              <a:ext uri="{FF2B5EF4-FFF2-40B4-BE49-F238E27FC236}">
                <a16:creationId xmlns:a16="http://schemas.microsoft.com/office/drawing/2014/main" id="{83910959-DDFF-4590-9A3D-9BA32234D4B7}"/>
              </a:ext>
            </a:extLst>
          </p:cNvPr>
          <p:cNvSpPr txBox="1"/>
          <p:nvPr/>
        </p:nvSpPr>
        <p:spPr>
          <a:xfrm>
            <a:off x="4138290" y="4260230"/>
            <a:ext cx="2446045" cy="27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/>
                <a:cs typeface="Calibri"/>
              </a:rPr>
              <a:t>Extra-Curricular Activities</a:t>
            </a:r>
            <a:endParaRPr sz="18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75E906-4F1A-4BBA-9495-2311C7D97E1D}"/>
              </a:ext>
            </a:extLst>
          </p:cNvPr>
          <p:cNvSpPr txBox="1"/>
          <p:nvPr/>
        </p:nvSpPr>
        <p:spPr>
          <a:xfrm>
            <a:off x="4282306" y="4764286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Computenigma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D6C0AC-42AB-4A95-9D9C-26A52E67C098}"/>
              </a:ext>
            </a:extLst>
          </p:cNvPr>
          <p:cNvSpPr txBox="1"/>
          <p:nvPr/>
        </p:nvSpPr>
        <p:spPr>
          <a:xfrm>
            <a:off x="4138290" y="5678338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Carnival at DIU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A3E430-CA09-425E-8471-1AA2AABE1E57}"/>
              </a:ext>
            </a:extLst>
          </p:cNvPr>
          <p:cNvSpPr txBox="1"/>
          <p:nvPr/>
        </p:nvSpPr>
        <p:spPr>
          <a:xfrm>
            <a:off x="4282306" y="5036453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NHSPC Cumilla Region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B389F6-C989-4B24-9BE2-EBE2D7FD2B6D}"/>
              </a:ext>
            </a:extLst>
          </p:cNvPr>
          <p:cNvSpPr txBox="1"/>
          <p:nvPr/>
        </p:nvSpPr>
        <p:spPr>
          <a:xfrm>
            <a:off x="4138290" y="5928962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CUET Intra Programming Contest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CCFE71-A759-4704-A6B0-7D1590D178A4}"/>
              </a:ext>
            </a:extLst>
          </p:cNvPr>
          <p:cNvSpPr txBox="1"/>
          <p:nvPr/>
        </p:nvSpPr>
        <p:spPr>
          <a:xfrm>
            <a:off x="4138290" y="6182394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National Mobile Gaming Workshop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92CAAA-3CE7-49EB-9CDD-E9952CEC3A2C}"/>
              </a:ext>
            </a:extLst>
          </p:cNvPr>
          <p:cNvSpPr txBox="1"/>
          <p:nvPr/>
        </p:nvSpPr>
        <p:spPr>
          <a:xfrm>
            <a:off x="4066282" y="4476254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Organized 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E710B4-CABD-4DF5-AB2D-9D04C8641E34}"/>
              </a:ext>
            </a:extLst>
          </p:cNvPr>
          <p:cNvSpPr txBox="1"/>
          <p:nvPr/>
        </p:nvSpPr>
        <p:spPr>
          <a:xfrm>
            <a:off x="4066282" y="5412358"/>
            <a:ext cx="51493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Participated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495</Words>
  <Application>Microsoft Office PowerPoint</Application>
  <PresentationFormat>Custom</PresentationFormat>
  <Paragraphs>129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Segoe UI</vt:lpstr>
      <vt:lpstr>Calibri</vt:lpstr>
      <vt:lpstr>Times New Roman</vt:lpstr>
      <vt:lpstr>-apple-system</vt:lpstr>
      <vt:lpstr>Theme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User</cp:lastModifiedBy>
  <cp:revision>44</cp:revision>
  <dcterms:modified xsi:type="dcterms:W3CDTF">2020-10-16T21:18:47Z</dcterms:modified>
</cp:coreProperties>
</file>