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4630400" cy="8229600"/>
  <p:notesSz cx="8229600" cy="14630400"/>
  <p:embeddedFontLst>
    <p:embeddedFont>
      <p:font typeface="Kanit Light" panose="020B0604020202020204" charset="-34"/>
      <p:regular r:id="rId10"/>
    </p:embeddedFont>
    <p:embeddedFont>
      <p:font typeface="Martel Sans" panose="020B0604020202020204" charset="-18"/>
      <p:regular r:id="rId11"/>
    </p:embeddedFont>
  </p:embeddedFont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411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159323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Metody Promptowania</a:t>
            </a:r>
            <a:endParaRPr lang="en-US" sz="3550" dirty="0"/>
          </a:p>
        </p:txBody>
      </p:sp>
      <p:sp>
        <p:nvSpPr>
          <p:cNvPr id="4" name="Text 1"/>
          <p:cNvSpPr/>
          <p:nvPr/>
        </p:nvSpPr>
        <p:spPr>
          <a:xfrm>
            <a:off x="6280190" y="3981450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Prezentacja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z</a:t>
            </a:r>
            <a:r>
              <a:rPr lang="pl-PL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procesu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tworzenia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uzupełnienia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"The 2025 AI Index Report" - </a:t>
            </a:r>
            <a:r>
              <a:rPr lang="en-US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rozdział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"</a:t>
            </a:r>
            <a:r>
              <a:rPr lang="en-US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Edukacja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". Metody </a:t>
            </a:r>
            <a:r>
              <a:rPr lang="en-US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promptowania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LLM z </a:t>
            </a:r>
            <a:r>
              <a:rPr lang="en-US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wykorzystaniem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Gemini 2.5 Pro Preview.</a:t>
            </a:r>
            <a:endParaRPr lang="en-US" sz="175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CB451D85-350E-C279-9967-EA8FAD63C822}"/>
              </a:ext>
            </a:extLst>
          </p:cNvPr>
          <p:cNvSpPr/>
          <p:nvPr/>
        </p:nvSpPr>
        <p:spPr>
          <a:xfrm>
            <a:off x="13096081" y="7088225"/>
            <a:ext cx="1324942" cy="371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pl-PL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Tarik Alaiwi</a:t>
            </a:r>
            <a:endParaRPr lang="en-US" sz="175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9306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Wybór Optymalnego Modelu Bazowego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4507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pl-PL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2493288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25286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Analiza Rankingów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301906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lmarena.ai i artificialanalysis.ai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6280190" y="383559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pl-PL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260" y="3878104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017306" y="39134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Kluczowe Kryteria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017306" y="440388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Przetwarzanie tekstu, wyszukiwanie online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6280190" y="522041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pl-PL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5262920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52982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Inne Kryteria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017306" y="578870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Data treningu i wskaźnik inteligencji</a:t>
            </a:r>
            <a:endParaRPr lang="en-US" sz="1750" dirty="0"/>
          </a:p>
        </p:txBody>
      </p:sp>
      <p:sp>
        <p:nvSpPr>
          <p:cNvPr id="16" name="Shape 10"/>
          <p:cNvSpPr/>
          <p:nvPr/>
        </p:nvSpPr>
        <p:spPr>
          <a:xfrm>
            <a:off x="6280190" y="660523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pl-PL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5260" y="6647736"/>
            <a:ext cx="340162" cy="425291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7017306" y="66830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Gemini 2.5 Pro Preview</a:t>
            </a:r>
            <a:endParaRPr lang="en-US" sz="2200" dirty="0"/>
          </a:p>
        </p:txBody>
      </p:sp>
      <p:sp>
        <p:nvSpPr>
          <p:cNvPr id="19" name="Text 12"/>
          <p:cNvSpPr/>
          <p:nvPr/>
        </p:nvSpPr>
        <p:spPr>
          <a:xfrm>
            <a:off x="7017306" y="717351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Wiodący model bazowy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3281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9136" y="3090029"/>
            <a:ext cx="6985635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Proces Generowania Streszczeń</a:t>
            </a:r>
            <a:endParaRPr lang="en-US" sz="39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26087" y="4229576"/>
            <a:ext cx="2625923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Definiowanie Zapytania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2026087" y="4667607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Z wybranymi metodami promptowania</a:t>
            </a:r>
            <a:endParaRPr lang="en-US" sz="15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26087" y="5445323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Generowanie Promptu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2026087" y="5883354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Przez model LLM</a:t>
            </a:r>
            <a:endParaRPr lang="en-US" sz="15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026087" y="6661071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Użycie Promptu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2026087" y="7099102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 nowej rozmowie z podanym kontekstem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47512"/>
            <a:ext cx="73202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Etapy Tworzenia Streszczenia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535341" y="2096453"/>
            <a:ext cx="30480" cy="5085636"/>
          </a:xfrm>
          <a:prstGeom prst="roundRect">
            <a:avLst>
              <a:gd name="adj" fmla="val 312558"/>
            </a:avLst>
          </a:prstGeom>
          <a:solidFill>
            <a:srgbClr val="C5D2CF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5" name="Shape 2"/>
          <p:cNvSpPr/>
          <p:nvPr/>
        </p:nvSpPr>
        <p:spPr>
          <a:xfrm>
            <a:off x="6760012" y="2336363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5D2CF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6" name="Shape 3"/>
          <p:cNvSpPr/>
          <p:nvPr/>
        </p:nvSpPr>
        <p:spPr>
          <a:xfrm>
            <a:off x="6280190" y="209645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pl-PL"/>
          </a:p>
        </p:txBody>
      </p:sp>
      <p:sp>
        <p:nvSpPr>
          <p:cNvPr id="7" name="Text 4"/>
          <p:cNvSpPr/>
          <p:nvPr/>
        </p:nvSpPr>
        <p:spPr>
          <a:xfrm>
            <a:off x="6365260" y="213895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669411" y="2174319"/>
            <a:ext cx="359402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T-C-R-E-I + Meta-Prompting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69411" y="2664738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Generowanie wstępnego streszczenia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760012" y="3721179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5D2CF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11" name="Shape 8"/>
          <p:cNvSpPr/>
          <p:nvPr/>
        </p:nvSpPr>
        <p:spPr>
          <a:xfrm>
            <a:off x="6280190" y="348126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pl-PL"/>
          </a:p>
        </p:txBody>
      </p:sp>
      <p:sp>
        <p:nvSpPr>
          <p:cNvPr id="12" name="Text 9"/>
          <p:cNvSpPr/>
          <p:nvPr/>
        </p:nvSpPr>
        <p:spPr>
          <a:xfrm>
            <a:off x="6365260" y="352377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669411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Wstępne Streszczenie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669411" y="4049554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Około 800 słów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6760012" y="5105995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5D2CF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16" name="Shape 13"/>
          <p:cNvSpPr/>
          <p:nvPr/>
        </p:nvSpPr>
        <p:spPr>
          <a:xfrm>
            <a:off x="6280190" y="48660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pl-PL"/>
          </a:p>
        </p:txBody>
      </p:sp>
      <p:sp>
        <p:nvSpPr>
          <p:cNvPr id="17" name="Text 14"/>
          <p:cNvSpPr/>
          <p:nvPr/>
        </p:nvSpPr>
        <p:spPr>
          <a:xfrm>
            <a:off x="6365260" y="490859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669411" y="4943951"/>
            <a:ext cx="29745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Prompt Udoskonalający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669411" y="5434370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Metoda SSMC</a:t>
            </a:r>
            <a:endParaRPr lang="en-US" sz="1750" dirty="0"/>
          </a:p>
        </p:txBody>
      </p:sp>
      <p:sp>
        <p:nvSpPr>
          <p:cNvPr id="20" name="Shape 17"/>
          <p:cNvSpPr/>
          <p:nvPr/>
        </p:nvSpPr>
        <p:spPr>
          <a:xfrm>
            <a:off x="6760012" y="6490811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5D2CF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21" name="Shape 18"/>
          <p:cNvSpPr/>
          <p:nvPr/>
        </p:nvSpPr>
        <p:spPr>
          <a:xfrm>
            <a:off x="6280190" y="625090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pl-PL"/>
          </a:p>
        </p:txBody>
      </p:sp>
      <p:sp>
        <p:nvSpPr>
          <p:cNvPr id="22" name="Text 19"/>
          <p:cNvSpPr/>
          <p:nvPr/>
        </p:nvSpPr>
        <p:spPr>
          <a:xfrm>
            <a:off x="6365260" y="629340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4</a:t>
            </a:r>
            <a:endParaRPr lang="en-US" sz="2650" dirty="0"/>
          </a:p>
        </p:txBody>
      </p:sp>
      <p:sp>
        <p:nvSpPr>
          <p:cNvPr id="23" name="Text 20"/>
          <p:cNvSpPr/>
          <p:nvPr/>
        </p:nvSpPr>
        <p:spPr>
          <a:xfrm>
            <a:off x="7669411" y="6328767"/>
            <a:ext cx="303430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Gotowe Streszczenie nr 1</a:t>
            </a:r>
            <a:endParaRPr lang="en-US" sz="2200" dirty="0"/>
          </a:p>
        </p:txBody>
      </p:sp>
      <p:sp>
        <p:nvSpPr>
          <p:cNvPr id="24" name="Text 21"/>
          <p:cNvSpPr/>
          <p:nvPr/>
        </p:nvSpPr>
        <p:spPr>
          <a:xfrm>
            <a:off x="7669411" y="6819186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Pierwsza wersja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44247"/>
            <a:ext cx="92337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Porównanie i Finalizacja Streszczenia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200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Powtórzenie Kroków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401145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 2 konkurencyjnych modelach LLM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820001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Triangulacja Odpowiedzi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755475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Subiektywne porównanie streszczeń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820001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Podsumowanie Wad i Zalet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755475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Dla każdego streszczenia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8200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Finalne Streszczenie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401145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Wersja nr 1 z Gemini 2.5 Pro Preview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49617"/>
            <a:ext cx="1029342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Wyszukiwanie Informacji do Uzupełnienia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12025"/>
            <a:ext cx="1630323" cy="1306949"/>
          </a:xfrm>
          <a:prstGeom prst="roundRect">
            <a:avLst>
              <a:gd name="adj" fmla="val 728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pl-PL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467" y="2366129"/>
            <a:ext cx="318968" cy="3986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650927" y="2138839"/>
            <a:ext cx="720268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Tree of Thought + Meta-Prompting + Pogłębiony Research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2650927" y="2629257"/>
            <a:ext cx="720268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5 wątków potencjalnie wartych rozwinięcia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2537460" y="3203734"/>
            <a:ext cx="11185803" cy="15240"/>
          </a:xfrm>
          <a:prstGeom prst="roundRect">
            <a:avLst>
              <a:gd name="adj" fmla="val 625116"/>
            </a:avLst>
          </a:prstGeom>
          <a:solidFill>
            <a:srgbClr val="C5D2CF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8" name="Shape 5"/>
          <p:cNvSpPr/>
          <p:nvPr/>
        </p:nvSpPr>
        <p:spPr>
          <a:xfrm>
            <a:off x="793790" y="3332321"/>
            <a:ext cx="3260646" cy="1306949"/>
          </a:xfrm>
          <a:prstGeom prst="roundRect">
            <a:avLst>
              <a:gd name="adj" fmla="val 728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pl-PL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569" y="3786426"/>
            <a:ext cx="318968" cy="39862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281249" y="3559135"/>
            <a:ext cx="63174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Chain of Verification + Self-Consistency Prompting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4281249" y="4049554"/>
            <a:ext cx="631745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Zweryfikowanie danych wątków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4167783" y="4624030"/>
            <a:ext cx="9555480" cy="15240"/>
          </a:xfrm>
          <a:prstGeom prst="roundRect">
            <a:avLst>
              <a:gd name="adj" fmla="val 625116"/>
            </a:avLst>
          </a:prstGeom>
          <a:solidFill>
            <a:srgbClr val="C5D2CF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13" name="Shape 9"/>
          <p:cNvSpPr/>
          <p:nvPr/>
        </p:nvSpPr>
        <p:spPr>
          <a:xfrm>
            <a:off x="793790" y="4752618"/>
            <a:ext cx="4890968" cy="1306949"/>
          </a:xfrm>
          <a:prstGeom prst="roundRect">
            <a:avLst>
              <a:gd name="adj" fmla="val 728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pl-PL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9790" y="5206722"/>
            <a:ext cx="318968" cy="39862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5911572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Rozszerzone Myślenie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5911572" y="5469850"/>
            <a:ext cx="36337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Zweryfikowanie źródeł cytowania</a:t>
            </a:r>
            <a:endParaRPr lang="en-US" sz="1750" dirty="0"/>
          </a:p>
        </p:txBody>
      </p:sp>
      <p:sp>
        <p:nvSpPr>
          <p:cNvPr id="17" name="Shape 12"/>
          <p:cNvSpPr/>
          <p:nvPr/>
        </p:nvSpPr>
        <p:spPr>
          <a:xfrm>
            <a:off x="5798106" y="6044327"/>
            <a:ext cx="7925157" cy="15240"/>
          </a:xfrm>
          <a:prstGeom prst="roundRect">
            <a:avLst>
              <a:gd name="adj" fmla="val 625116"/>
            </a:avLst>
          </a:prstGeom>
          <a:solidFill>
            <a:srgbClr val="C5D2CF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18" name="Shape 13"/>
          <p:cNvSpPr/>
          <p:nvPr/>
        </p:nvSpPr>
        <p:spPr>
          <a:xfrm>
            <a:off x="793790" y="6172914"/>
            <a:ext cx="6521410" cy="1306949"/>
          </a:xfrm>
          <a:prstGeom prst="roundRect">
            <a:avLst>
              <a:gd name="adj" fmla="val 728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pl-PL"/>
          </a:p>
        </p:txBody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5011" y="6627019"/>
            <a:ext cx="318968" cy="398621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7542014" y="6399728"/>
            <a:ext cx="45325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Chain of Thought + Prompt Chaining</a:t>
            </a:r>
            <a:endParaRPr lang="en-US" sz="2200" dirty="0"/>
          </a:p>
        </p:txBody>
      </p:sp>
      <p:sp>
        <p:nvSpPr>
          <p:cNvPr id="21" name="Text 15"/>
          <p:cNvSpPr/>
          <p:nvPr/>
        </p:nvSpPr>
        <p:spPr>
          <a:xfrm>
            <a:off x="7542014" y="6890147"/>
            <a:ext cx="592955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Rozwinięcie wątków w oparciu o zweryfikowane źródła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Wnioski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3789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Skuteczn</a:t>
            </a:r>
            <a:r>
              <a:rPr lang="pl-PL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</a:t>
            </a: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 Metod</a:t>
            </a:r>
            <a:r>
              <a:rPr lang="pl-PL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Warte wyróżnienia: Tree of Thought, T-C-R-E-I, SSMC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411" y="420909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9522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Iteracyjny Proces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3442692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Doskonalenie streszczeń i uzupełnień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307" y="3258026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5862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Potencjał Gemini 2.5</a:t>
            </a:r>
            <a:r>
              <a:rPr lang="pl-PL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 Pro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6076712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Wysoka wydajność i skuteczność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4533" y="5984200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228</Words>
  <Application>Microsoft Office PowerPoint</Application>
  <PresentationFormat>Niestandardowy</PresentationFormat>
  <Paragraphs>64</Paragraphs>
  <Slides>7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Kanit Light</vt:lpstr>
      <vt:lpstr>Martel Sans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Tarik Alaiwi</cp:lastModifiedBy>
  <cp:revision>3</cp:revision>
  <dcterms:created xsi:type="dcterms:W3CDTF">2025-06-05T14:37:45Z</dcterms:created>
  <dcterms:modified xsi:type="dcterms:W3CDTF">2025-06-05T15:22:18Z</dcterms:modified>
</cp:coreProperties>
</file>