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B96D0B82-F2F3-46D4-A36D-5138C05893EB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Salary Averages In Different Countries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67456CA9-0AA1-4098-8B2A-D55E2C228B5A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5/14/24 1:32:06 PM CDT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 (2)" id="2" name="slide2">
            <a:extLst>
              <a:ext uri="{FF2B5EF4-FFF2-40B4-BE49-F238E27FC236}">
                <a16:creationId xmlns:a16="http://schemas.microsoft.com/office/drawing/2014/main" id="{37445497-263C-454D-AE72-A81172AE369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2024-05-14T18:32:07Z</dcterms:created>
  <dcterms:modified xsi:type="dcterms:W3CDTF">2024-05-14T18:32:07Z</dcterms:modified>
</cp:coreProperties>
</file>