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A50D24-F140-46B3-951B-5ACE7F7E7B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Salary Averages In Different Countries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2083D5-0DF9-4807-ABBF-E38CBA9833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5/14/24 12:38:20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8B1B24BE-5C9C-4407-81A7-B9252D446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40" y="0"/>
            <a:ext cx="3645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2024-05-14T17:38:20Z</dcterms:created>
  <dcterms:modified xsi:type="dcterms:W3CDTF">2024-05-14T17:38:20Z</dcterms:modified>
</cp:coreProperties>
</file>