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E88D7-9762-493D-8915-4F629311CD09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FF394-FF27-4A09-95C7-31569D6F2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96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60558-AFB9-48A6-A2F4-484982079687}" type="datetimeFigureOut">
              <a:rPr lang="fr-FR" smtClean="0"/>
              <a:t>14/01/2013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F8438-346B-4716-AADC-ECB39883E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10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F8438-346B-4716-AADC-ECB39883EF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1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F8438-346B-4716-AADC-ECB39883EF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3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Réponse à appel d’offre   - Projet Proxy  - Station  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CE98C7-36C1-460F-B17A-1EEC752A0501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537592"/>
          </a:xfrm>
        </p:spPr>
        <p:txBody>
          <a:bodyPr/>
          <a:lstStyle/>
          <a:p>
            <a:r>
              <a:rPr lang="fr-FR" sz="1800" dirty="0" smtClean="0"/>
              <a:t>Réponse à appel d’offre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dirty="0" smtClean="0"/>
              <a:t>Projet </a:t>
            </a:r>
            <a:r>
              <a:rPr lang="fr-FR" b="1" i="1" dirty="0" smtClean="0"/>
              <a:t>Proxy </a:t>
            </a:r>
            <a:r>
              <a:rPr lang="fr-FR" b="1" i="1" dirty="0" smtClean="0"/>
              <a:t>- Station</a:t>
            </a:r>
            <a:endParaRPr lang="fr-FR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9" r="13269" b="20990"/>
          <a:stretch/>
        </p:blipFill>
        <p:spPr>
          <a:xfrm>
            <a:off x="217375" y="199402"/>
            <a:ext cx="3562537" cy="853334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403648" y="3806908"/>
            <a:ext cx="6400800" cy="192634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fr-FR" b="0" i="1" dirty="0"/>
              <a:t>Antoine </a:t>
            </a:r>
            <a:r>
              <a:rPr lang="fr-FR" b="0" i="1" dirty="0" err="1" smtClean="0"/>
              <a:t>Craske</a:t>
            </a:r>
            <a:endParaRPr lang="fr-FR" b="0" i="1" dirty="0" smtClean="0"/>
          </a:p>
          <a:p>
            <a:pPr>
              <a:lnSpc>
                <a:spcPct val="170000"/>
              </a:lnSpc>
            </a:pPr>
            <a:r>
              <a:rPr lang="fr-FR" b="0" i="1" dirty="0" smtClean="0"/>
              <a:t>Tarik </a:t>
            </a:r>
            <a:r>
              <a:rPr lang="fr-FR" b="0" i="1" dirty="0" err="1" smtClean="0"/>
              <a:t>Djebien</a:t>
            </a:r>
            <a:endParaRPr lang="fr-FR" b="0" i="1" dirty="0" smtClean="0"/>
          </a:p>
          <a:p>
            <a:pPr>
              <a:lnSpc>
                <a:spcPct val="170000"/>
              </a:lnSpc>
            </a:pPr>
            <a:r>
              <a:rPr lang="fr-FR" b="0" i="1" dirty="0" err="1" smtClean="0"/>
              <a:t>Mélody</a:t>
            </a:r>
            <a:r>
              <a:rPr lang="fr-FR" b="0" i="1" dirty="0" smtClean="0"/>
              <a:t> </a:t>
            </a:r>
            <a:r>
              <a:rPr lang="fr-FR" b="0" i="1" dirty="0" err="1" smtClean="0"/>
              <a:t>Mascot</a:t>
            </a:r>
            <a:endParaRPr lang="fr-FR" b="0" i="1" dirty="0" smtClean="0"/>
          </a:p>
          <a:p>
            <a:pPr>
              <a:lnSpc>
                <a:spcPct val="170000"/>
              </a:lnSpc>
            </a:pPr>
            <a:r>
              <a:rPr lang="fr-FR" b="0" i="1" dirty="0" smtClean="0"/>
              <a:t>Eric </a:t>
            </a:r>
            <a:r>
              <a:rPr lang="fr-FR" b="0" i="1" dirty="0" err="1"/>
              <a:t>Sitraka</a:t>
            </a:r>
            <a:r>
              <a:rPr lang="fr-FR" b="0" i="1" dirty="0"/>
              <a:t> </a:t>
            </a:r>
            <a:r>
              <a:rPr lang="fr-FR" b="0" i="1" dirty="0" err="1" smtClean="0"/>
              <a:t>Rakotobe</a:t>
            </a:r>
            <a:endParaRPr lang="fr-FR" b="0" i="1" dirty="0" smtClean="0"/>
          </a:p>
          <a:p>
            <a:pPr>
              <a:lnSpc>
                <a:spcPct val="170000"/>
              </a:lnSpc>
            </a:pPr>
            <a:r>
              <a:rPr lang="fr-FR" b="0" i="1" dirty="0" smtClean="0"/>
              <a:t>Rudy </a:t>
            </a:r>
            <a:r>
              <a:rPr lang="fr-FR" b="0" i="1" dirty="0" err="1" smtClean="0"/>
              <a:t>Stienne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68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 du </a:t>
            </a:r>
            <a:r>
              <a:rPr lang="fr-FR" dirty="0" err="1" smtClean="0"/>
              <a:t>Slide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5919536" y="6404984"/>
            <a:ext cx="3044952" cy="336384"/>
          </a:xfrm>
        </p:spPr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7219528" cy="365760"/>
          </a:xfrm>
        </p:spPr>
        <p:txBody>
          <a:bodyPr/>
          <a:lstStyle/>
          <a:p>
            <a:r>
              <a:rPr lang="fr-FR" dirty="0" smtClean="0"/>
              <a:t>Réponse à appel d’offre   -	Projet Prox</a:t>
            </a:r>
            <a:r>
              <a:rPr lang="fr-FR" dirty="0" smtClean="0"/>
              <a:t>y  </a:t>
            </a:r>
            <a:r>
              <a:rPr lang="fr-FR" dirty="0" smtClean="0"/>
              <a:t>- Station		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8C7-36C1-460F-B17A-1EEC752A0501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800200" cy="549325"/>
          </a:xfrm>
          <a:prstGeom prst="rect">
            <a:avLst/>
          </a:prstGeom>
        </p:spPr>
      </p:pic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3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 du </a:t>
            </a:r>
            <a:r>
              <a:rPr lang="fr-FR" dirty="0" err="1" smtClean="0"/>
              <a:t>Slide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5919536" y="6404984"/>
            <a:ext cx="3044952" cy="336384"/>
          </a:xfrm>
        </p:spPr>
        <p:txBody>
          <a:bodyPr/>
          <a:lstStyle/>
          <a:p>
            <a:r>
              <a:rPr lang="fr-FR" smtClean="0"/>
              <a:t>14/01/2013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7219528" cy="365760"/>
          </a:xfrm>
        </p:spPr>
        <p:txBody>
          <a:bodyPr/>
          <a:lstStyle/>
          <a:p>
            <a:r>
              <a:rPr lang="fr-FR" dirty="0" smtClean="0"/>
              <a:t>Réponse à appel d’offre   -	Projet Prox</a:t>
            </a:r>
            <a:r>
              <a:rPr lang="fr-FR" dirty="0" smtClean="0"/>
              <a:t>y  </a:t>
            </a:r>
            <a:r>
              <a:rPr lang="fr-FR" dirty="0" smtClean="0"/>
              <a:t>- Station		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8C7-36C1-460F-B17A-1EEC752A0501}" type="slidenum">
              <a:rPr lang="fr-FR" smtClean="0"/>
              <a:t>3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800200" cy="549325"/>
          </a:xfrm>
          <a:prstGeom prst="rect">
            <a:avLst/>
          </a:prstGeom>
        </p:spPr>
      </p:pic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1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</TotalTime>
  <Words>41</Words>
  <Application>Microsoft Office PowerPoint</Application>
  <PresentationFormat>Affichage à l'écran 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Civil</vt:lpstr>
      <vt:lpstr>Projet Proxy - Station</vt:lpstr>
      <vt:lpstr>Titre du Slide</vt:lpstr>
      <vt:lpstr>Titre du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proxStat</dc:title>
  <dc:creator>Mélody</dc:creator>
  <cp:lastModifiedBy>Mélody</cp:lastModifiedBy>
  <cp:revision>15</cp:revision>
  <dcterms:created xsi:type="dcterms:W3CDTF">2013-01-14T10:42:52Z</dcterms:created>
  <dcterms:modified xsi:type="dcterms:W3CDTF">2013-01-14T19:22:14Z</dcterms:modified>
</cp:coreProperties>
</file>