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D426980D-8E39-4A82-920F-D05E8DB23DD3}" type="datetimeFigureOut">
              <a:rPr lang="tr-TR" smtClean="0"/>
              <a:t>12.06.2022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9863640-A375-48B2-B9F9-E88FF3608409}" type="slidenum">
              <a:rPr lang="tr-TR" smtClean="0"/>
              <a:t>‹#›</a:t>
            </a:fld>
            <a:endParaRPr lang="tr-TR"/>
          </a:p>
        </p:txBody>
      </p:sp>
    </p:spTree>
    <p:extLst>
      <p:ext uri="{BB962C8B-B14F-4D97-AF65-F5344CB8AC3E}">
        <p14:creationId xmlns:p14="http://schemas.microsoft.com/office/powerpoint/2010/main" val="2454002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426980D-8E39-4A82-920F-D05E8DB23DD3}" type="datetimeFigureOut">
              <a:rPr lang="tr-TR" smtClean="0"/>
              <a:t>12.06.2022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9863640-A375-48B2-B9F9-E88FF3608409}" type="slidenum">
              <a:rPr lang="tr-TR" smtClean="0"/>
              <a:t>‹#›</a:t>
            </a:fld>
            <a:endParaRPr lang="tr-TR"/>
          </a:p>
        </p:txBody>
      </p:sp>
    </p:spTree>
    <p:extLst>
      <p:ext uri="{BB962C8B-B14F-4D97-AF65-F5344CB8AC3E}">
        <p14:creationId xmlns:p14="http://schemas.microsoft.com/office/powerpoint/2010/main" val="1629561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426980D-8E39-4A82-920F-D05E8DB23DD3}" type="datetimeFigureOut">
              <a:rPr lang="tr-TR" smtClean="0"/>
              <a:t>12.06.2022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9863640-A375-48B2-B9F9-E88FF3608409}" type="slidenum">
              <a:rPr lang="tr-TR" smtClean="0"/>
              <a:t>‹#›</a:t>
            </a:fld>
            <a:endParaRPr lang="tr-TR"/>
          </a:p>
        </p:txBody>
      </p:sp>
    </p:spTree>
    <p:extLst>
      <p:ext uri="{BB962C8B-B14F-4D97-AF65-F5344CB8AC3E}">
        <p14:creationId xmlns:p14="http://schemas.microsoft.com/office/powerpoint/2010/main" val="251661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426980D-8E39-4A82-920F-D05E8DB23DD3}" type="datetimeFigureOut">
              <a:rPr lang="tr-TR" smtClean="0"/>
              <a:t>12.06.2022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9863640-A375-48B2-B9F9-E88FF3608409}" type="slidenum">
              <a:rPr lang="tr-TR" smtClean="0"/>
              <a:t>‹#›</a:t>
            </a:fld>
            <a:endParaRPr lang="tr-TR"/>
          </a:p>
        </p:txBody>
      </p:sp>
    </p:spTree>
    <p:extLst>
      <p:ext uri="{BB962C8B-B14F-4D97-AF65-F5344CB8AC3E}">
        <p14:creationId xmlns:p14="http://schemas.microsoft.com/office/powerpoint/2010/main" val="216494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D426980D-8E39-4A82-920F-D05E8DB23DD3}" type="datetimeFigureOut">
              <a:rPr lang="tr-TR" smtClean="0"/>
              <a:t>12.06.2022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9863640-A375-48B2-B9F9-E88FF3608409}" type="slidenum">
              <a:rPr lang="tr-TR" smtClean="0"/>
              <a:t>‹#›</a:t>
            </a:fld>
            <a:endParaRPr lang="tr-TR"/>
          </a:p>
        </p:txBody>
      </p:sp>
    </p:spTree>
    <p:extLst>
      <p:ext uri="{BB962C8B-B14F-4D97-AF65-F5344CB8AC3E}">
        <p14:creationId xmlns:p14="http://schemas.microsoft.com/office/powerpoint/2010/main" val="109355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D426980D-8E39-4A82-920F-D05E8DB23DD3}" type="datetimeFigureOut">
              <a:rPr lang="tr-TR" smtClean="0"/>
              <a:t>12.06.2022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9863640-A375-48B2-B9F9-E88FF3608409}" type="slidenum">
              <a:rPr lang="tr-TR" smtClean="0"/>
              <a:t>‹#›</a:t>
            </a:fld>
            <a:endParaRPr lang="tr-TR"/>
          </a:p>
        </p:txBody>
      </p:sp>
    </p:spTree>
    <p:extLst>
      <p:ext uri="{BB962C8B-B14F-4D97-AF65-F5344CB8AC3E}">
        <p14:creationId xmlns:p14="http://schemas.microsoft.com/office/powerpoint/2010/main" val="467328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D426980D-8E39-4A82-920F-D05E8DB23DD3}" type="datetimeFigureOut">
              <a:rPr lang="tr-TR" smtClean="0"/>
              <a:t>12.06.2022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A9863640-A375-48B2-B9F9-E88FF3608409}" type="slidenum">
              <a:rPr lang="tr-TR" smtClean="0"/>
              <a:t>‹#›</a:t>
            </a:fld>
            <a:endParaRPr lang="tr-TR"/>
          </a:p>
        </p:txBody>
      </p:sp>
    </p:spTree>
    <p:extLst>
      <p:ext uri="{BB962C8B-B14F-4D97-AF65-F5344CB8AC3E}">
        <p14:creationId xmlns:p14="http://schemas.microsoft.com/office/powerpoint/2010/main" val="79770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D426980D-8E39-4A82-920F-D05E8DB23DD3}" type="datetimeFigureOut">
              <a:rPr lang="tr-TR" smtClean="0"/>
              <a:t>12.06.2022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A9863640-A375-48B2-B9F9-E88FF3608409}" type="slidenum">
              <a:rPr lang="tr-TR" smtClean="0"/>
              <a:t>‹#›</a:t>
            </a:fld>
            <a:endParaRPr lang="tr-TR"/>
          </a:p>
        </p:txBody>
      </p:sp>
    </p:spTree>
    <p:extLst>
      <p:ext uri="{BB962C8B-B14F-4D97-AF65-F5344CB8AC3E}">
        <p14:creationId xmlns:p14="http://schemas.microsoft.com/office/powerpoint/2010/main" val="147692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D426980D-8E39-4A82-920F-D05E8DB23DD3}" type="datetimeFigureOut">
              <a:rPr lang="tr-TR" smtClean="0"/>
              <a:t>12.06.2022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A9863640-A375-48B2-B9F9-E88FF3608409}" type="slidenum">
              <a:rPr lang="tr-TR" smtClean="0"/>
              <a:t>‹#›</a:t>
            </a:fld>
            <a:endParaRPr lang="tr-TR"/>
          </a:p>
        </p:txBody>
      </p:sp>
    </p:spTree>
    <p:extLst>
      <p:ext uri="{BB962C8B-B14F-4D97-AF65-F5344CB8AC3E}">
        <p14:creationId xmlns:p14="http://schemas.microsoft.com/office/powerpoint/2010/main" val="34272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D426980D-8E39-4A82-920F-D05E8DB23DD3}" type="datetimeFigureOut">
              <a:rPr lang="tr-TR" smtClean="0"/>
              <a:t>12.06.2022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9863640-A375-48B2-B9F9-E88FF3608409}" type="slidenum">
              <a:rPr lang="tr-TR" smtClean="0"/>
              <a:t>‹#›</a:t>
            </a:fld>
            <a:endParaRPr lang="tr-TR"/>
          </a:p>
        </p:txBody>
      </p:sp>
    </p:spTree>
    <p:extLst>
      <p:ext uri="{BB962C8B-B14F-4D97-AF65-F5344CB8AC3E}">
        <p14:creationId xmlns:p14="http://schemas.microsoft.com/office/powerpoint/2010/main" val="359835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D426980D-8E39-4A82-920F-D05E8DB23DD3}" type="datetimeFigureOut">
              <a:rPr lang="tr-TR" smtClean="0"/>
              <a:t>12.06.2022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9863640-A375-48B2-B9F9-E88FF3608409}" type="slidenum">
              <a:rPr lang="tr-TR" smtClean="0"/>
              <a:t>‹#›</a:t>
            </a:fld>
            <a:endParaRPr lang="tr-TR"/>
          </a:p>
        </p:txBody>
      </p:sp>
    </p:spTree>
    <p:extLst>
      <p:ext uri="{BB962C8B-B14F-4D97-AF65-F5344CB8AC3E}">
        <p14:creationId xmlns:p14="http://schemas.microsoft.com/office/powerpoint/2010/main" val="67629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6980D-8E39-4A82-920F-D05E8DB23DD3}" type="datetimeFigureOut">
              <a:rPr lang="tr-TR" smtClean="0"/>
              <a:t>12.06.2022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863640-A375-48B2-B9F9-E88FF3608409}" type="slidenum">
              <a:rPr lang="tr-TR" smtClean="0"/>
              <a:t>‹#›</a:t>
            </a:fld>
            <a:endParaRPr lang="tr-TR"/>
          </a:p>
        </p:txBody>
      </p:sp>
    </p:spTree>
    <p:extLst>
      <p:ext uri="{BB962C8B-B14F-4D97-AF65-F5344CB8AC3E}">
        <p14:creationId xmlns:p14="http://schemas.microsoft.com/office/powerpoint/2010/main" val="3766835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704109" y="2757199"/>
            <a:ext cx="9144000" cy="2387600"/>
          </a:xfrm>
        </p:spPr>
        <p:txBody>
          <a:bodyPr>
            <a:normAutofit fontScale="90000"/>
          </a:bodyPr>
          <a:lstStyle/>
          <a:p>
            <a:r>
              <a:rPr lang="tr-TR" dirty="0" smtClean="0"/>
              <a:t/>
            </a:r>
            <a:br>
              <a:rPr lang="tr-TR" dirty="0" smtClean="0"/>
            </a:br>
            <a:r>
              <a:rPr lang="tr-TR" dirty="0"/>
              <a:t/>
            </a:r>
            <a:br>
              <a:rPr lang="tr-TR" dirty="0"/>
            </a:br>
            <a:r>
              <a:rPr lang="tr-TR" b="1" dirty="0" smtClean="0"/>
              <a:t>Görsellerle </a:t>
            </a:r>
            <a:r>
              <a:rPr lang="tr-TR" b="1" dirty="0"/>
              <a:t>Eylem Seslendirme</a:t>
            </a:r>
            <a:r>
              <a:rPr lang="tr-TR" dirty="0"/>
              <a:t/>
            </a:r>
            <a:br>
              <a:rPr lang="tr-TR" dirty="0"/>
            </a:br>
            <a:r>
              <a:rPr lang="tr-TR" dirty="0"/>
              <a:t/>
            </a:r>
            <a:br>
              <a:rPr lang="tr-TR" dirty="0"/>
            </a:br>
            <a:endParaRPr lang="tr-TR" dirty="0"/>
          </a:p>
        </p:txBody>
      </p:sp>
    </p:spTree>
    <p:extLst>
      <p:ext uri="{BB962C8B-B14F-4D97-AF65-F5344CB8AC3E}">
        <p14:creationId xmlns:p14="http://schemas.microsoft.com/office/powerpoint/2010/main" val="370243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Projenin Amacı </a:t>
            </a:r>
            <a:r>
              <a:rPr lang="tr-TR" dirty="0"/>
              <a:t/>
            </a:r>
            <a:br>
              <a:rPr lang="tr-TR" dirty="0"/>
            </a:br>
            <a:endParaRPr lang="tr-TR" dirty="0"/>
          </a:p>
        </p:txBody>
      </p:sp>
      <p:sp>
        <p:nvSpPr>
          <p:cNvPr id="3" name="İçerik Yer Tutucusu 2"/>
          <p:cNvSpPr>
            <a:spLocks noGrp="1"/>
          </p:cNvSpPr>
          <p:nvPr>
            <p:ph idx="1"/>
          </p:nvPr>
        </p:nvSpPr>
        <p:spPr/>
        <p:txBody>
          <a:bodyPr/>
          <a:lstStyle/>
          <a:p>
            <a:r>
              <a:rPr lang="tr-TR" dirty="0"/>
              <a:t> Projemizin amacı kendini sesli olarak ifade edemeyen engelli bireylerin, yapacağımız uygulamadaki görseller yardımı ile günlük kullanması gereken ihtiyaçlarını görsellere tıklayarak uygulama yardımıyla kolay ve pratik bir şekilde yerine getirmeyi amaçlıyoruz.</a:t>
            </a:r>
          </a:p>
        </p:txBody>
      </p:sp>
    </p:spTree>
    <p:extLst>
      <p:ext uri="{BB962C8B-B14F-4D97-AF65-F5344CB8AC3E}">
        <p14:creationId xmlns:p14="http://schemas.microsoft.com/office/powerpoint/2010/main" val="57031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Projenin Kapsamı</a:t>
            </a:r>
            <a:r>
              <a:rPr lang="tr-TR" dirty="0"/>
              <a:t/>
            </a:r>
            <a:br>
              <a:rPr lang="tr-TR" dirty="0"/>
            </a:br>
            <a:endParaRPr lang="tr-TR" dirty="0"/>
          </a:p>
        </p:txBody>
      </p:sp>
      <p:sp>
        <p:nvSpPr>
          <p:cNvPr id="3" name="İçerik Yer Tutucusu 2"/>
          <p:cNvSpPr>
            <a:spLocks noGrp="1"/>
          </p:cNvSpPr>
          <p:nvPr>
            <p:ph idx="1"/>
          </p:nvPr>
        </p:nvSpPr>
        <p:spPr/>
        <p:txBody>
          <a:bodyPr/>
          <a:lstStyle/>
          <a:p>
            <a:r>
              <a:rPr lang="tr-TR" dirty="0"/>
              <a:t> Projemizin kapsamında kullanıcılarımız olan engelli bireyler için günlük kullanması gereken eylemleri uygulama kullanarak ifade etmelerini sağlamaktır. Yapacağımız mobil uygulama </a:t>
            </a:r>
            <a:r>
              <a:rPr lang="tr-TR" dirty="0" err="1"/>
              <a:t>arayüzünde</a:t>
            </a:r>
            <a:r>
              <a:rPr lang="tr-TR" dirty="0"/>
              <a:t> günlük hayatında kullanacağı ve söylemek istediği cümleleri görseller yardımı ile karşı tarafa aktarabilmesini sağlamayı amaçlıyoruz. Ara yüzümüze ekleyeceğimiz görselleri engelli bireylerin ihtiyaçları doğrultusunda tespit edip sınıflandıracağız. Sık kullanılan kelime veya cümleler olan Günaydın, İyi akşamlar, Acıktım, Lavaboya gitmem gerekiyor, Uykum var gibi gün içinde kullanacağı kelimeleri zorlanmadan karşı tarafa aktarabileceği bir uygulamadır. </a:t>
            </a:r>
          </a:p>
        </p:txBody>
      </p:sp>
    </p:spTree>
    <p:extLst>
      <p:ext uri="{BB962C8B-B14F-4D97-AF65-F5344CB8AC3E}">
        <p14:creationId xmlns:p14="http://schemas.microsoft.com/office/powerpoint/2010/main" val="2808413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SWOT ANALİZİ</a:t>
            </a:r>
            <a:r>
              <a:rPr lang="tr-TR" dirty="0"/>
              <a:t/>
            </a:r>
            <a:br>
              <a:rPr lang="tr-TR" dirty="0"/>
            </a:b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48740"/>
            <a:ext cx="10515600" cy="4937760"/>
          </a:xfrm>
        </p:spPr>
      </p:pic>
    </p:spTree>
    <p:extLst>
      <p:ext uri="{BB962C8B-B14F-4D97-AF65-F5344CB8AC3E}">
        <p14:creationId xmlns:p14="http://schemas.microsoft.com/office/powerpoint/2010/main" val="2578446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180" y="525780"/>
            <a:ext cx="11361420" cy="6126479"/>
          </a:xfrm>
        </p:spPr>
      </p:pic>
    </p:spTree>
    <p:extLst>
      <p:ext uri="{BB962C8B-B14F-4D97-AF65-F5344CB8AC3E}">
        <p14:creationId xmlns:p14="http://schemas.microsoft.com/office/powerpoint/2010/main" val="2564285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Mobil Uygulamamız</a:t>
            </a:r>
            <a:endParaRPr lang="tr-TR" dirty="0"/>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10050" y="1825625"/>
            <a:ext cx="3771899" cy="5032375"/>
          </a:xfrm>
        </p:spPr>
      </p:pic>
    </p:spTree>
    <p:extLst>
      <p:ext uri="{BB962C8B-B14F-4D97-AF65-F5344CB8AC3E}">
        <p14:creationId xmlns:p14="http://schemas.microsoft.com/office/powerpoint/2010/main" val="2747770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91940" y="594360"/>
            <a:ext cx="3680459" cy="6263640"/>
          </a:xfrm>
        </p:spPr>
      </p:pic>
    </p:spTree>
    <p:extLst>
      <p:ext uri="{BB962C8B-B14F-4D97-AF65-F5344CB8AC3E}">
        <p14:creationId xmlns:p14="http://schemas.microsoft.com/office/powerpoint/2010/main" val="3037481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60520" y="731520"/>
            <a:ext cx="3406139" cy="6126480"/>
          </a:xfrm>
        </p:spPr>
      </p:pic>
    </p:spTree>
    <p:extLst>
      <p:ext uri="{BB962C8B-B14F-4D97-AF65-F5344CB8AC3E}">
        <p14:creationId xmlns:p14="http://schemas.microsoft.com/office/powerpoint/2010/main" val="2475226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66260" y="1234440"/>
            <a:ext cx="3314700" cy="5623559"/>
          </a:xfrm>
        </p:spPr>
      </p:pic>
    </p:spTree>
    <p:extLst>
      <p:ext uri="{BB962C8B-B14F-4D97-AF65-F5344CB8AC3E}">
        <p14:creationId xmlns:p14="http://schemas.microsoft.com/office/powerpoint/2010/main" val="251544399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122</Words>
  <Application>Microsoft Office PowerPoint</Application>
  <PresentationFormat>Geniş ekran</PresentationFormat>
  <Paragraphs>7</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Calibri</vt:lpstr>
      <vt:lpstr>Calibri Light</vt:lpstr>
      <vt:lpstr>Office Teması</vt:lpstr>
      <vt:lpstr>  Görsellerle Eylem Seslendirme  </vt:lpstr>
      <vt:lpstr>Projenin Amacı  </vt:lpstr>
      <vt:lpstr>Projenin Kapsamı </vt:lpstr>
      <vt:lpstr>SWOT ANALİZİ </vt:lpstr>
      <vt:lpstr>PowerPoint Sunusu</vt:lpstr>
      <vt:lpstr>Mobil Uygulamamız</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Görsellerle Eylem Seslendirme  </dc:title>
  <dc:creator>tarık kaya</dc:creator>
  <cp:lastModifiedBy>tarık kaya</cp:lastModifiedBy>
  <cp:revision>3</cp:revision>
  <dcterms:created xsi:type="dcterms:W3CDTF">2022-06-12T18:38:15Z</dcterms:created>
  <dcterms:modified xsi:type="dcterms:W3CDTF">2022-06-12T18:49:06Z</dcterms:modified>
</cp:coreProperties>
</file>