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F5A1-B784-4514-ADB9-0C5E141F3B04}" type="datetimeFigureOut">
              <a:rPr lang="es-ES" smtClean="0"/>
              <a:t>10/11/2021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6C7-EB71-4181-B7ED-4E0395C174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1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F5A1-B784-4514-ADB9-0C5E141F3B04}" type="datetimeFigureOut">
              <a:rPr lang="es-ES" smtClean="0"/>
              <a:t>10/11/2021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6C7-EB71-4181-B7ED-4E0395C174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F5A1-B784-4514-ADB9-0C5E141F3B04}" type="datetimeFigureOut">
              <a:rPr lang="es-ES" smtClean="0"/>
              <a:t>10/11/2021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6C7-EB71-4181-B7ED-4E0395C174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86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F5A1-B784-4514-ADB9-0C5E141F3B04}" type="datetimeFigureOut">
              <a:rPr lang="es-ES" smtClean="0"/>
              <a:t>10/11/2021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6C7-EB71-4181-B7ED-4E0395C174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F5A1-B784-4514-ADB9-0C5E141F3B04}" type="datetimeFigureOut">
              <a:rPr lang="es-ES" smtClean="0"/>
              <a:t>10/11/2021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6C7-EB71-4181-B7ED-4E0395C174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43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F5A1-B784-4514-ADB9-0C5E141F3B04}" type="datetimeFigureOut">
              <a:rPr lang="es-ES" smtClean="0"/>
              <a:t>10/11/2021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6C7-EB71-4181-B7ED-4E0395C174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F5A1-B784-4514-ADB9-0C5E141F3B04}" type="datetimeFigureOut">
              <a:rPr lang="es-ES" smtClean="0"/>
              <a:t>10/11/2021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6C7-EB71-4181-B7ED-4E0395C174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03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F5A1-B784-4514-ADB9-0C5E141F3B04}" type="datetimeFigureOut">
              <a:rPr lang="es-ES" smtClean="0"/>
              <a:t>10/11/2021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6C7-EB71-4181-B7ED-4E0395C174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7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F5A1-B784-4514-ADB9-0C5E141F3B04}" type="datetimeFigureOut">
              <a:rPr lang="es-ES" smtClean="0"/>
              <a:t>10/11/2021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6C7-EB71-4181-B7ED-4E0395C174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8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F5A1-B784-4514-ADB9-0C5E141F3B04}" type="datetimeFigureOut">
              <a:rPr lang="es-ES" smtClean="0"/>
              <a:t>10/11/2021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6C7-EB71-4181-B7ED-4E0395C174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4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F5A1-B784-4514-ADB9-0C5E141F3B04}" type="datetimeFigureOut">
              <a:rPr lang="es-ES" smtClean="0"/>
              <a:t>10/11/2021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6C7-EB71-4181-B7ED-4E0395C174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0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F5A1-B784-4514-ADB9-0C5E141F3B04}" type="datetimeFigureOut">
              <a:rPr lang="es-ES" smtClean="0"/>
              <a:t>10/11/2021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86C7-EB71-4181-B7ED-4E0395C174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5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err="1"/>
              <a:t>Présentation</a:t>
            </a:r>
            <a:r>
              <a:rPr lang="es-ES" b="1" u="sng" dirty="0"/>
              <a:t> du </a:t>
            </a:r>
            <a:r>
              <a:rPr lang="es-ES" b="1" u="sng" dirty="0" err="1"/>
              <a:t>projet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Dans</a:t>
            </a:r>
            <a:r>
              <a:rPr lang="es-ES" dirty="0"/>
              <a:t> ce </a:t>
            </a:r>
            <a:r>
              <a:rPr lang="es-ES" dirty="0" err="1"/>
              <a:t>projet</a:t>
            </a:r>
            <a:r>
              <a:rPr lang="es-ES" dirty="0"/>
              <a:t> </a:t>
            </a:r>
            <a:r>
              <a:rPr lang="es-ES" dirty="0" err="1"/>
              <a:t>j'ai</a:t>
            </a:r>
            <a:r>
              <a:rPr lang="es-ES" dirty="0"/>
              <a:t> </a:t>
            </a:r>
            <a:r>
              <a:rPr lang="es-ES" dirty="0" err="1"/>
              <a:t>réalisé</a:t>
            </a:r>
            <a:r>
              <a:rPr lang="es-ES" dirty="0"/>
              <a:t> la </a:t>
            </a:r>
            <a:r>
              <a:rPr lang="es-ES" dirty="0" err="1"/>
              <a:t>maquetation</a:t>
            </a:r>
            <a:r>
              <a:rPr lang="es-ES" dirty="0"/>
              <a:t> du </a:t>
            </a:r>
            <a:r>
              <a:rPr lang="es-ES" dirty="0" err="1"/>
              <a:t>site</a:t>
            </a:r>
            <a:r>
              <a:rPr lang="es-ES" dirty="0"/>
              <a:t> web </a:t>
            </a:r>
            <a:r>
              <a:rPr lang="es-ES" dirty="0" err="1"/>
              <a:t>Booki</a:t>
            </a:r>
            <a:r>
              <a:rPr lang="es-ES" dirty="0"/>
              <a:t>.</a:t>
            </a:r>
          </a:p>
          <a:p>
            <a:r>
              <a:rPr lang="es-ES" dirty="0" err="1"/>
              <a:t>pour</a:t>
            </a:r>
            <a:r>
              <a:rPr lang="es-ES" dirty="0"/>
              <a:t> cela </a:t>
            </a:r>
            <a:r>
              <a:rPr lang="es-ES" dirty="0" err="1"/>
              <a:t>j'ai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comme</a:t>
            </a:r>
            <a:r>
              <a:rPr lang="es-ES" dirty="0"/>
              <a:t> </a:t>
            </a:r>
            <a:r>
              <a:rPr lang="es-ES" dirty="0" err="1"/>
              <a:t>référence</a:t>
            </a:r>
            <a:r>
              <a:rPr lang="es-ES" dirty="0"/>
              <a:t> </a:t>
            </a:r>
            <a:r>
              <a:rPr lang="es-ES" dirty="0" err="1"/>
              <a:t>deux</a:t>
            </a:r>
            <a:r>
              <a:rPr lang="es-ES" dirty="0"/>
              <a:t> </a:t>
            </a:r>
            <a:r>
              <a:rPr lang="es-ES" dirty="0" err="1"/>
              <a:t>photos</a:t>
            </a:r>
            <a:r>
              <a:rPr lang="es-ES" dirty="0"/>
              <a:t> </a:t>
            </a:r>
            <a:r>
              <a:rPr lang="es-ES" dirty="0" err="1"/>
              <a:t>proposés</a:t>
            </a:r>
            <a:r>
              <a:rPr lang="es-ES" dirty="0"/>
              <a:t> </a:t>
            </a:r>
            <a:r>
              <a:rPr lang="es-ES" dirty="0" err="1"/>
              <a:t>dans</a:t>
            </a:r>
            <a:r>
              <a:rPr lang="es-ES" dirty="0"/>
              <a:t> la </a:t>
            </a:r>
            <a:r>
              <a:rPr lang="es-ES" dirty="0" err="1"/>
              <a:t>carte</a:t>
            </a:r>
            <a:r>
              <a:rPr lang="es-ES" dirty="0"/>
              <a:t> de </a:t>
            </a:r>
            <a:r>
              <a:rPr lang="es-ES" dirty="0" err="1"/>
              <a:t>synthèse</a:t>
            </a:r>
            <a:r>
              <a:rPr lang="es-ES" dirty="0"/>
              <a:t> du </a:t>
            </a:r>
            <a:r>
              <a:rPr lang="es-ES" dirty="0" err="1"/>
              <a:t>projet</a:t>
            </a:r>
            <a:r>
              <a:rPr lang="es-ES" dirty="0"/>
              <a:t>; une </a:t>
            </a:r>
            <a:r>
              <a:rPr lang="es-ES" dirty="0" err="1"/>
              <a:t>pour</a:t>
            </a:r>
            <a:r>
              <a:rPr lang="es-ES" dirty="0"/>
              <a:t> la versión bureau et </a:t>
            </a:r>
            <a:r>
              <a:rPr lang="es-ES" dirty="0" err="1"/>
              <a:t>l´autre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la versión </a:t>
            </a:r>
            <a:r>
              <a:rPr lang="es-ES" dirty="0" err="1"/>
              <a:t>mobile</a:t>
            </a:r>
            <a:r>
              <a:rPr lang="es-ES" dirty="0"/>
              <a:t>. </a:t>
            </a:r>
          </a:p>
          <a:p>
            <a:r>
              <a:rPr lang="es-ES" dirty="0" err="1"/>
              <a:t>Pour</a:t>
            </a:r>
            <a:r>
              <a:rPr lang="es-ES" dirty="0"/>
              <a:t> la versión </a:t>
            </a:r>
            <a:r>
              <a:rPr lang="es-ES" dirty="0" err="1"/>
              <a:t>tablette</a:t>
            </a:r>
            <a:r>
              <a:rPr lang="es-ES" dirty="0"/>
              <a:t> </a:t>
            </a:r>
            <a:r>
              <a:rPr lang="es-ES" dirty="0" err="1"/>
              <a:t>j'ais</a:t>
            </a:r>
            <a:r>
              <a:rPr lang="es-ES" dirty="0"/>
              <a:t> </a:t>
            </a:r>
            <a:r>
              <a:rPr lang="es-ES" dirty="0" err="1"/>
              <a:t>fais</a:t>
            </a:r>
            <a:r>
              <a:rPr lang="es-ES" dirty="0"/>
              <a:t> une </a:t>
            </a:r>
            <a:r>
              <a:rPr lang="es-ES" dirty="0" err="1"/>
              <a:t>présentation</a:t>
            </a:r>
            <a:r>
              <a:rPr lang="es-ES" dirty="0"/>
              <a:t> </a:t>
            </a:r>
            <a:r>
              <a:rPr lang="es-ES" dirty="0" err="1"/>
              <a:t>personelle</a:t>
            </a:r>
            <a:r>
              <a:rPr lang="es-ES" dirty="0"/>
              <a:t> car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n'y</a:t>
            </a:r>
            <a:r>
              <a:rPr lang="es-ES" dirty="0"/>
              <a:t> a </a:t>
            </a:r>
            <a:r>
              <a:rPr lang="es-ES" dirty="0" err="1"/>
              <a:t>pas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de </a:t>
            </a:r>
            <a:r>
              <a:rPr lang="es-ES" dirty="0" err="1"/>
              <a:t>proposition</a:t>
            </a:r>
            <a:r>
              <a:rPr lang="es-ES" dirty="0"/>
              <a:t> </a:t>
            </a:r>
            <a:r>
              <a:rPr lang="es-ES" dirty="0" err="1"/>
              <a:t>dans</a:t>
            </a:r>
            <a:r>
              <a:rPr lang="es-ES" dirty="0"/>
              <a:t> </a:t>
            </a:r>
            <a:r>
              <a:rPr lang="es-ES" dirty="0" err="1"/>
              <a:t>l'énoncé</a:t>
            </a:r>
            <a:r>
              <a:rPr lang="es-ES" dirty="0"/>
              <a:t>. </a:t>
            </a:r>
          </a:p>
          <a:p>
            <a:r>
              <a:rPr lang="es-ES" dirty="0" err="1"/>
              <a:t>Voici</a:t>
            </a:r>
            <a:r>
              <a:rPr lang="es-ES" dirty="0"/>
              <a:t> les </a:t>
            </a:r>
            <a:r>
              <a:rPr lang="es-ES" dirty="0" err="1"/>
              <a:t>trois</a:t>
            </a:r>
            <a:r>
              <a:rPr lang="es-ES" dirty="0"/>
              <a:t> </a:t>
            </a:r>
            <a:r>
              <a:rPr lang="es-ES" dirty="0" err="1"/>
              <a:t>versions</a:t>
            </a:r>
            <a:r>
              <a:rPr lang="es-ES" dirty="0"/>
              <a:t> du </a:t>
            </a:r>
            <a:r>
              <a:rPr lang="es-ES" dirty="0" err="1"/>
              <a:t>projet</a:t>
            </a:r>
            <a:r>
              <a:rPr lang="es-ES" dirty="0"/>
              <a:t>: </a:t>
            </a:r>
          </a:p>
          <a:p>
            <a:endParaRPr lang="es-ES" b="1" u="sng" dirty="0"/>
          </a:p>
          <a:p>
            <a:endParaRPr lang="es-ES" b="1" u="sng" dirty="0" smtClean="0"/>
          </a:p>
          <a:p>
            <a:endParaRPr lang="es-ES" b="1" u="sng" dirty="0"/>
          </a:p>
          <a:p>
            <a:endParaRPr lang="es-ES" b="1" u="sng" dirty="0" smtClean="0"/>
          </a:p>
          <a:p>
            <a:endParaRPr lang="es-ES" b="1" u="sng" dirty="0"/>
          </a:p>
          <a:p>
            <a:endParaRPr lang="es-ES" b="1" u="sng" dirty="0" smtClean="0"/>
          </a:p>
          <a:p>
            <a:endParaRPr lang="es-ES" b="1" u="sng" dirty="0"/>
          </a:p>
          <a:p>
            <a:endParaRPr lang="es-ES" b="1" u="sng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90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err="1"/>
              <a:t>Version</a:t>
            </a:r>
            <a:r>
              <a:rPr lang="es-ES" b="1" u="sng" dirty="0"/>
              <a:t> desktop: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82" y="1825625"/>
            <a:ext cx="5383369" cy="4351338"/>
          </a:xfrm>
        </p:spPr>
      </p:pic>
    </p:spTree>
    <p:extLst>
      <p:ext uri="{BB962C8B-B14F-4D97-AF65-F5344CB8AC3E}">
        <p14:creationId xmlns:p14="http://schemas.microsoft.com/office/powerpoint/2010/main" val="5450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100" b="1" u="sng" dirty="0" err="1"/>
              <a:t>Version</a:t>
            </a:r>
            <a:r>
              <a:rPr lang="es-ES" sz="3100" b="1" u="sng" dirty="0"/>
              <a:t> </a:t>
            </a:r>
            <a:r>
              <a:rPr lang="es-ES" sz="3100" b="1" u="sng" dirty="0" err="1"/>
              <a:t>tablette</a:t>
            </a:r>
            <a:r>
              <a:rPr lang="es-ES" sz="3100" b="1" u="sng" dirty="0"/>
              <a:t>: </a:t>
            </a:r>
            <a:r>
              <a:rPr lang="es-ES" sz="3100" dirty="0"/>
              <a:t/>
            </a:r>
            <a:br>
              <a:rPr lang="es-ES" sz="3100" dirty="0"/>
            </a:br>
            <a:r>
              <a:rPr lang="es-ES" sz="3100" dirty="0" err="1"/>
              <a:t>Avec</a:t>
            </a:r>
            <a:r>
              <a:rPr lang="es-ES" sz="3100" dirty="0"/>
              <a:t> </a:t>
            </a:r>
            <a:r>
              <a:rPr lang="es-ES" sz="3100" dirty="0" err="1"/>
              <a:t>breakpoints</a:t>
            </a:r>
            <a:r>
              <a:rPr lang="es-ES" sz="3100" dirty="0"/>
              <a:t> 992px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60" y="1825625"/>
            <a:ext cx="1387880" cy="4351338"/>
          </a:xfrm>
        </p:spPr>
      </p:pic>
    </p:spTree>
    <p:extLst>
      <p:ext uri="{BB962C8B-B14F-4D97-AF65-F5344CB8AC3E}">
        <p14:creationId xmlns:p14="http://schemas.microsoft.com/office/powerpoint/2010/main" val="1255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100" b="1" u="sng" dirty="0" err="1"/>
              <a:t>Version</a:t>
            </a:r>
            <a:r>
              <a:rPr lang="es-ES" sz="3100" b="1" u="sng" dirty="0"/>
              <a:t> </a:t>
            </a:r>
            <a:r>
              <a:rPr lang="es-ES" sz="3100" b="1" u="sng" dirty="0" err="1"/>
              <a:t>mobile</a:t>
            </a:r>
            <a:r>
              <a:rPr lang="es-ES" sz="3100" b="1" u="sng" dirty="0"/>
              <a:t>:</a:t>
            </a:r>
            <a:r>
              <a:rPr lang="es-ES" sz="3100" dirty="0"/>
              <a:t/>
            </a:r>
            <a:br>
              <a:rPr lang="es-ES" sz="3100" dirty="0"/>
            </a:br>
            <a:r>
              <a:rPr lang="es-ES" sz="3100" dirty="0" err="1"/>
              <a:t>Avec</a:t>
            </a:r>
            <a:r>
              <a:rPr lang="es-ES" sz="3100" dirty="0"/>
              <a:t> </a:t>
            </a:r>
            <a:r>
              <a:rPr lang="es-ES" sz="3100" dirty="0" err="1"/>
              <a:t>breakpoints</a:t>
            </a:r>
            <a:r>
              <a:rPr lang="es-ES" sz="3100" dirty="0"/>
              <a:t> 768px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47" y="1825625"/>
            <a:ext cx="435306" cy="4351338"/>
          </a:xfrm>
        </p:spPr>
      </p:pic>
    </p:spTree>
    <p:extLst>
      <p:ext uri="{BB962C8B-B14F-4D97-AF65-F5344CB8AC3E}">
        <p14:creationId xmlns:p14="http://schemas.microsoft.com/office/powerpoint/2010/main" val="59535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7426" y="154545"/>
            <a:ext cx="11500834" cy="157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réalisation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travail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j'ai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utilisé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l'éditeur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visuel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E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page web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j'ai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utilisé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HTML, et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mise en forme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j'ai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utilisé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96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117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Présentation du projet </vt:lpstr>
      <vt:lpstr>Version desktop: </vt:lpstr>
      <vt:lpstr>Version tablette:  Avec breakpoints 992px </vt:lpstr>
      <vt:lpstr>Version mobile: Avec breakpoints 768px 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</dc:title>
  <dc:creator>TARIK</dc:creator>
  <cp:lastModifiedBy>TARIK</cp:lastModifiedBy>
  <cp:revision>2</cp:revision>
  <dcterms:created xsi:type="dcterms:W3CDTF">2021-11-08T07:32:36Z</dcterms:created>
  <dcterms:modified xsi:type="dcterms:W3CDTF">2021-11-10T15:50:55Z</dcterms:modified>
</cp:coreProperties>
</file>