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1.png" ContentType="image/png"/>
  <Override PartName="/ppt/media/image2.png" ContentType="image/png"/>
  <Override PartName="/ppt/media/image3.png" ContentType="image/png"/>
  <Override PartName="/ppt/presProps.xml" ContentType="application/vnd.openxmlformats-officedocument.presentationml.presProps+xml"/>
  <Override PartName="/ppt/slides/slide1.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D4840962-6A47-42D6-BB82-E68641155D55}"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265680" y="1209240"/>
            <a:ext cx="4044960" cy="1505880"/>
          </a:xfrm>
          <a:prstGeom prst="rect">
            <a:avLst/>
          </a:prstGeom>
          <a:noFill/>
          <a:ln w="0">
            <a:noFill/>
          </a:ln>
        </p:spPr>
        <p:txBody>
          <a:bodyPr lIns="0" rIns="0" tIns="0" bIns="0" anchor="ctr">
            <a:noAutofit/>
          </a:bodyPr>
          <a:p>
            <a:endParaRPr b="0" lang="it-IT" sz="1400" spc="-1" strike="noStrike">
              <a:solidFill>
                <a:srgbClr val="000000"/>
              </a:solidFill>
              <a:latin typeface="Arial"/>
            </a:endParaRPr>
          </a:p>
        </p:txBody>
      </p:sp>
      <p:sp>
        <p:nvSpPr>
          <p:cNvPr id="28" name="PlaceHolder 2"/>
          <p:cNvSpPr>
            <a:spLocks noGrp="1"/>
          </p:cNvSpPr>
          <p:nvPr>
            <p:ph/>
          </p:nvPr>
        </p:nvSpPr>
        <p:spPr>
          <a:xfrm>
            <a:off x="4939560" y="724320"/>
            <a:ext cx="3836520" cy="176220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29" name="PlaceHolder 3"/>
          <p:cNvSpPr>
            <a:spLocks noGrp="1"/>
          </p:cNvSpPr>
          <p:nvPr>
            <p:ph/>
          </p:nvPr>
        </p:nvSpPr>
        <p:spPr>
          <a:xfrm>
            <a:off x="4939560" y="2654280"/>
            <a:ext cx="3836520" cy="176220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5" name="PlaceHolder 4"/>
          <p:cNvSpPr>
            <a:spLocks noGrp="1"/>
          </p:cNvSpPr>
          <p:nvPr>
            <p:ph type="sldNum" idx="1"/>
          </p:nvPr>
        </p:nvSpPr>
        <p:spPr/>
        <p:txBody>
          <a:bodyPr/>
          <a:p>
            <a:fld id="{C304C897-7089-4299-8953-BBA190CFFD89}"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265680" y="1209240"/>
            <a:ext cx="4044960" cy="1505880"/>
          </a:xfrm>
          <a:prstGeom prst="rect">
            <a:avLst/>
          </a:prstGeom>
          <a:noFill/>
          <a:ln w="0">
            <a:noFill/>
          </a:ln>
        </p:spPr>
        <p:txBody>
          <a:bodyPr lIns="0" rIns="0" tIns="0" bIns="0" anchor="ctr">
            <a:noAutofit/>
          </a:bodyPr>
          <a:p>
            <a:endParaRPr b="0" lang="it-IT" sz="1400" spc="-1" strike="noStrike">
              <a:solidFill>
                <a:srgbClr val="000000"/>
              </a:solidFill>
              <a:latin typeface="Arial"/>
            </a:endParaRPr>
          </a:p>
        </p:txBody>
      </p:sp>
      <p:sp>
        <p:nvSpPr>
          <p:cNvPr id="31" name="PlaceHolder 2"/>
          <p:cNvSpPr>
            <a:spLocks noGrp="1"/>
          </p:cNvSpPr>
          <p:nvPr>
            <p:ph/>
          </p:nvPr>
        </p:nvSpPr>
        <p:spPr>
          <a:xfrm>
            <a:off x="4939560" y="724320"/>
            <a:ext cx="1872000" cy="176220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32" name="PlaceHolder 3"/>
          <p:cNvSpPr>
            <a:spLocks noGrp="1"/>
          </p:cNvSpPr>
          <p:nvPr>
            <p:ph/>
          </p:nvPr>
        </p:nvSpPr>
        <p:spPr>
          <a:xfrm>
            <a:off x="6905520" y="724320"/>
            <a:ext cx="1872000" cy="176220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33" name="PlaceHolder 4"/>
          <p:cNvSpPr>
            <a:spLocks noGrp="1"/>
          </p:cNvSpPr>
          <p:nvPr>
            <p:ph/>
          </p:nvPr>
        </p:nvSpPr>
        <p:spPr>
          <a:xfrm>
            <a:off x="4939560" y="2654280"/>
            <a:ext cx="1872000" cy="176220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34" name="PlaceHolder 5"/>
          <p:cNvSpPr>
            <a:spLocks noGrp="1"/>
          </p:cNvSpPr>
          <p:nvPr>
            <p:ph/>
          </p:nvPr>
        </p:nvSpPr>
        <p:spPr>
          <a:xfrm>
            <a:off x="6905520" y="2654280"/>
            <a:ext cx="1872000" cy="176220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7" name="PlaceHolder 6"/>
          <p:cNvSpPr>
            <a:spLocks noGrp="1"/>
          </p:cNvSpPr>
          <p:nvPr>
            <p:ph type="sldNum" idx="1"/>
          </p:nvPr>
        </p:nvSpPr>
        <p:spPr/>
        <p:txBody>
          <a:bodyPr/>
          <a:p>
            <a:fld id="{EA31934A-E59D-4987-B583-62FFA829C099}"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265680" y="1209240"/>
            <a:ext cx="4044960" cy="1505880"/>
          </a:xfrm>
          <a:prstGeom prst="rect">
            <a:avLst/>
          </a:prstGeom>
          <a:noFill/>
          <a:ln w="0">
            <a:noFill/>
          </a:ln>
        </p:spPr>
        <p:txBody>
          <a:bodyPr lIns="0" rIns="0" tIns="0" bIns="0" anchor="ctr">
            <a:noAutofit/>
          </a:bodyPr>
          <a:p>
            <a:endParaRPr b="0" lang="it-IT" sz="1400" spc="-1" strike="noStrike">
              <a:solidFill>
                <a:srgbClr val="000000"/>
              </a:solidFill>
              <a:latin typeface="Arial"/>
            </a:endParaRPr>
          </a:p>
        </p:txBody>
      </p:sp>
      <p:sp>
        <p:nvSpPr>
          <p:cNvPr id="36" name="PlaceHolder 2"/>
          <p:cNvSpPr>
            <a:spLocks noGrp="1"/>
          </p:cNvSpPr>
          <p:nvPr>
            <p:ph/>
          </p:nvPr>
        </p:nvSpPr>
        <p:spPr>
          <a:xfrm>
            <a:off x="4939560" y="724320"/>
            <a:ext cx="1235160" cy="176220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37" name="PlaceHolder 3"/>
          <p:cNvSpPr>
            <a:spLocks noGrp="1"/>
          </p:cNvSpPr>
          <p:nvPr>
            <p:ph/>
          </p:nvPr>
        </p:nvSpPr>
        <p:spPr>
          <a:xfrm>
            <a:off x="6237000" y="724320"/>
            <a:ext cx="1235160" cy="176220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38" name="PlaceHolder 4"/>
          <p:cNvSpPr>
            <a:spLocks noGrp="1"/>
          </p:cNvSpPr>
          <p:nvPr>
            <p:ph/>
          </p:nvPr>
        </p:nvSpPr>
        <p:spPr>
          <a:xfrm>
            <a:off x="7534080" y="724320"/>
            <a:ext cx="1235160" cy="176220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39" name="PlaceHolder 5"/>
          <p:cNvSpPr>
            <a:spLocks noGrp="1"/>
          </p:cNvSpPr>
          <p:nvPr>
            <p:ph/>
          </p:nvPr>
        </p:nvSpPr>
        <p:spPr>
          <a:xfrm>
            <a:off x="4939560" y="2654280"/>
            <a:ext cx="1235160" cy="176220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40" name="PlaceHolder 6"/>
          <p:cNvSpPr>
            <a:spLocks noGrp="1"/>
          </p:cNvSpPr>
          <p:nvPr>
            <p:ph/>
          </p:nvPr>
        </p:nvSpPr>
        <p:spPr>
          <a:xfrm>
            <a:off x="6237000" y="2654280"/>
            <a:ext cx="1235160" cy="176220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41" name="PlaceHolder 7"/>
          <p:cNvSpPr>
            <a:spLocks noGrp="1"/>
          </p:cNvSpPr>
          <p:nvPr>
            <p:ph/>
          </p:nvPr>
        </p:nvSpPr>
        <p:spPr>
          <a:xfrm>
            <a:off x="7534080" y="2654280"/>
            <a:ext cx="1235160" cy="176220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9" name="PlaceHolder 8"/>
          <p:cNvSpPr>
            <a:spLocks noGrp="1"/>
          </p:cNvSpPr>
          <p:nvPr>
            <p:ph type="sldNum" idx="1"/>
          </p:nvPr>
        </p:nvSpPr>
        <p:spPr/>
        <p:txBody>
          <a:bodyPr/>
          <a:p>
            <a:fld id="{1891EE69-ADCB-41A0-9362-FDFDC25E764A}"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4F43EC8F-7C39-45DF-AF73-C71CC7CFB17F}"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265680" y="1209240"/>
            <a:ext cx="4044960" cy="1505880"/>
          </a:xfrm>
          <a:prstGeom prst="rect">
            <a:avLst/>
          </a:prstGeom>
          <a:noFill/>
          <a:ln w="0">
            <a:noFill/>
          </a:ln>
        </p:spPr>
        <p:txBody>
          <a:bodyPr lIns="0" rIns="0" tIns="0" bIns="0" anchor="ctr">
            <a:noAutofit/>
          </a:bodyPr>
          <a:p>
            <a:endParaRPr b="0" lang="it-IT" sz="1400" spc="-1" strike="noStrike">
              <a:solidFill>
                <a:srgbClr val="000000"/>
              </a:solidFill>
              <a:latin typeface="Arial"/>
            </a:endParaRPr>
          </a:p>
        </p:txBody>
      </p:sp>
      <p:sp>
        <p:nvSpPr>
          <p:cNvPr id="48" name="PlaceHolder 2"/>
          <p:cNvSpPr>
            <a:spLocks noGrp="1"/>
          </p:cNvSpPr>
          <p:nvPr>
            <p:ph type="subTitle"/>
          </p:nvPr>
        </p:nvSpPr>
        <p:spPr>
          <a:xfrm>
            <a:off x="4939560" y="724320"/>
            <a:ext cx="3836520" cy="3694680"/>
          </a:xfrm>
          <a:prstGeom prst="rect">
            <a:avLst/>
          </a:prstGeom>
          <a:noFill/>
          <a:ln w="0">
            <a:noFill/>
          </a:ln>
        </p:spPr>
        <p:txBody>
          <a:bodyPr lIns="0" rIns="0" tIns="0" bIns="0" anchor="ctr">
            <a:noAutofit/>
          </a:bodyPr>
          <a:p>
            <a:pPr algn="ctr">
              <a:buNone/>
            </a:pPr>
            <a:endParaRPr b="0" lang="it-IT" sz="3200" spc="-1" strike="noStrike">
              <a:latin typeface="Arial"/>
            </a:endParaRPr>
          </a:p>
        </p:txBody>
      </p:sp>
      <p:sp>
        <p:nvSpPr>
          <p:cNvPr id="4" name="PlaceHolder 3"/>
          <p:cNvSpPr>
            <a:spLocks noGrp="1"/>
          </p:cNvSpPr>
          <p:nvPr>
            <p:ph type="sldNum" idx="2"/>
          </p:nvPr>
        </p:nvSpPr>
        <p:spPr/>
        <p:txBody>
          <a:bodyPr/>
          <a:p>
            <a:fld id="{14229F94-FB3A-4CAA-B7D4-8BBDC5F59F7F}"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265680" y="1209240"/>
            <a:ext cx="4044960" cy="1505880"/>
          </a:xfrm>
          <a:prstGeom prst="rect">
            <a:avLst/>
          </a:prstGeom>
          <a:noFill/>
          <a:ln w="0">
            <a:noFill/>
          </a:ln>
        </p:spPr>
        <p:txBody>
          <a:bodyPr lIns="0" rIns="0" tIns="0" bIns="0" anchor="ctr">
            <a:noAutofit/>
          </a:bodyPr>
          <a:p>
            <a:endParaRPr b="0" lang="it-IT" sz="1400" spc="-1" strike="noStrike">
              <a:solidFill>
                <a:srgbClr val="000000"/>
              </a:solidFill>
              <a:latin typeface="Arial"/>
            </a:endParaRPr>
          </a:p>
        </p:txBody>
      </p:sp>
      <p:sp>
        <p:nvSpPr>
          <p:cNvPr id="50" name="PlaceHolder 2"/>
          <p:cNvSpPr>
            <a:spLocks noGrp="1"/>
          </p:cNvSpPr>
          <p:nvPr>
            <p:ph/>
          </p:nvPr>
        </p:nvSpPr>
        <p:spPr>
          <a:xfrm>
            <a:off x="4939560" y="724320"/>
            <a:ext cx="3836520" cy="369468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4" name="PlaceHolder 3"/>
          <p:cNvSpPr>
            <a:spLocks noGrp="1"/>
          </p:cNvSpPr>
          <p:nvPr>
            <p:ph type="sldNum" idx="2"/>
          </p:nvPr>
        </p:nvSpPr>
        <p:spPr/>
        <p:txBody>
          <a:bodyPr/>
          <a:p>
            <a:fld id="{AB83688B-3676-47BF-9DBE-8AC72717B82C}"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265680" y="1209240"/>
            <a:ext cx="4044960" cy="1505880"/>
          </a:xfrm>
          <a:prstGeom prst="rect">
            <a:avLst/>
          </a:prstGeom>
          <a:noFill/>
          <a:ln w="0">
            <a:noFill/>
          </a:ln>
        </p:spPr>
        <p:txBody>
          <a:bodyPr lIns="0" rIns="0" tIns="0" bIns="0" anchor="ctr">
            <a:noAutofit/>
          </a:bodyPr>
          <a:p>
            <a:endParaRPr b="0" lang="it-IT" sz="1400" spc="-1" strike="noStrike">
              <a:solidFill>
                <a:srgbClr val="000000"/>
              </a:solidFill>
              <a:latin typeface="Arial"/>
            </a:endParaRPr>
          </a:p>
        </p:txBody>
      </p:sp>
      <p:sp>
        <p:nvSpPr>
          <p:cNvPr id="52" name="PlaceHolder 2"/>
          <p:cNvSpPr>
            <a:spLocks noGrp="1"/>
          </p:cNvSpPr>
          <p:nvPr>
            <p:ph/>
          </p:nvPr>
        </p:nvSpPr>
        <p:spPr>
          <a:xfrm>
            <a:off x="4939560" y="724320"/>
            <a:ext cx="1872000" cy="369468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53" name="PlaceHolder 3"/>
          <p:cNvSpPr>
            <a:spLocks noGrp="1"/>
          </p:cNvSpPr>
          <p:nvPr>
            <p:ph/>
          </p:nvPr>
        </p:nvSpPr>
        <p:spPr>
          <a:xfrm>
            <a:off x="6905520" y="724320"/>
            <a:ext cx="1872000" cy="369468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5" name="PlaceHolder 4"/>
          <p:cNvSpPr>
            <a:spLocks noGrp="1"/>
          </p:cNvSpPr>
          <p:nvPr>
            <p:ph type="sldNum" idx="2"/>
          </p:nvPr>
        </p:nvSpPr>
        <p:spPr/>
        <p:txBody>
          <a:bodyPr/>
          <a:p>
            <a:fld id="{CAAE6E40-DB15-4A11-BBAC-A607886F4872}"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265680" y="1209240"/>
            <a:ext cx="4044960" cy="1505880"/>
          </a:xfrm>
          <a:prstGeom prst="rect">
            <a:avLst/>
          </a:prstGeom>
          <a:noFill/>
          <a:ln w="0">
            <a:noFill/>
          </a:ln>
        </p:spPr>
        <p:txBody>
          <a:bodyPr lIns="0" rIns="0" tIns="0" bIns="0" anchor="ctr">
            <a:noAutofit/>
          </a:bodyPr>
          <a:p>
            <a:endParaRPr b="0" lang="it-IT" sz="1400" spc="-1" strike="noStrike">
              <a:solidFill>
                <a:srgbClr val="000000"/>
              </a:solidFill>
              <a:latin typeface="Arial"/>
            </a:endParaRPr>
          </a:p>
        </p:txBody>
      </p:sp>
      <p:sp>
        <p:nvSpPr>
          <p:cNvPr id="3" name="PlaceHolder 2"/>
          <p:cNvSpPr>
            <a:spLocks noGrp="1"/>
          </p:cNvSpPr>
          <p:nvPr>
            <p:ph type="sldNum" idx="2"/>
          </p:nvPr>
        </p:nvSpPr>
        <p:spPr/>
        <p:txBody>
          <a:bodyPr/>
          <a:p>
            <a:fld id="{C0A06072-B1D8-417F-9FE2-2BBEB2BEEE70}"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265680" y="1209240"/>
            <a:ext cx="4044960" cy="6981840"/>
          </a:xfrm>
          <a:prstGeom prst="rect">
            <a:avLst/>
          </a:prstGeom>
          <a:noFill/>
          <a:ln w="0">
            <a:noFill/>
          </a:ln>
        </p:spPr>
        <p:txBody>
          <a:bodyPr lIns="0" rIns="0" tIns="0" bIns="0" anchor="ctr">
            <a:noAutofit/>
          </a:bodyPr>
          <a:p>
            <a:pPr algn="ctr">
              <a:buNone/>
            </a:pPr>
            <a:endParaRPr b="0" lang="it-IT" sz="3200" spc="-1" strike="noStrike">
              <a:latin typeface="Arial"/>
            </a:endParaRPr>
          </a:p>
        </p:txBody>
      </p:sp>
      <p:sp>
        <p:nvSpPr>
          <p:cNvPr id="3" name="PlaceHolder 2"/>
          <p:cNvSpPr>
            <a:spLocks noGrp="1"/>
          </p:cNvSpPr>
          <p:nvPr>
            <p:ph type="sldNum" idx="2"/>
          </p:nvPr>
        </p:nvSpPr>
        <p:spPr/>
        <p:txBody>
          <a:bodyPr/>
          <a:p>
            <a:fld id="{1D9F2AF7-D757-49EE-BB31-EBD2E1B27D4F}"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265680" y="1209240"/>
            <a:ext cx="4044960" cy="1505880"/>
          </a:xfrm>
          <a:prstGeom prst="rect">
            <a:avLst/>
          </a:prstGeom>
          <a:noFill/>
          <a:ln w="0">
            <a:noFill/>
          </a:ln>
        </p:spPr>
        <p:txBody>
          <a:bodyPr lIns="0" rIns="0" tIns="0" bIns="0" anchor="ctr">
            <a:noAutofit/>
          </a:bodyPr>
          <a:p>
            <a:endParaRPr b="0" lang="it-IT" sz="1400" spc="-1" strike="noStrike">
              <a:solidFill>
                <a:srgbClr val="000000"/>
              </a:solidFill>
              <a:latin typeface="Arial"/>
            </a:endParaRPr>
          </a:p>
        </p:txBody>
      </p:sp>
      <p:sp>
        <p:nvSpPr>
          <p:cNvPr id="57" name="PlaceHolder 2"/>
          <p:cNvSpPr>
            <a:spLocks noGrp="1"/>
          </p:cNvSpPr>
          <p:nvPr>
            <p:ph/>
          </p:nvPr>
        </p:nvSpPr>
        <p:spPr>
          <a:xfrm>
            <a:off x="4939560" y="724320"/>
            <a:ext cx="1872000" cy="176220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58" name="PlaceHolder 3"/>
          <p:cNvSpPr>
            <a:spLocks noGrp="1"/>
          </p:cNvSpPr>
          <p:nvPr>
            <p:ph/>
          </p:nvPr>
        </p:nvSpPr>
        <p:spPr>
          <a:xfrm>
            <a:off x="6905520" y="724320"/>
            <a:ext cx="1872000" cy="369468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59" name="PlaceHolder 4"/>
          <p:cNvSpPr>
            <a:spLocks noGrp="1"/>
          </p:cNvSpPr>
          <p:nvPr>
            <p:ph/>
          </p:nvPr>
        </p:nvSpPr>
        <p:spPr>
          <a:xfrm>
            <a:off x="4939560" y="2654280"/>
            <a:ext cx="1872000" cy="176220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6" name="PlaceHolder 5"/>
          <p:cNvSpPr>
            <a:spLocks noGrp="1"/>
          </p:cNvSpPr>
          <p:nvPr>
            <p:ph type="sldNum" idx="2"/>
          </p:nvPr>
        </p:nvSpPr>
        <p:spPr/>
        <p:txBody>
          <a:bodyPr/>
          <a:p>
            <a:fld id="{D5D99CC5-C62E-4375-95C9-BAB0EA38BD31}"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265680" y="1209240"/>
            <a:ext cx="4044960" cy="1505880"/>
          </a:xfrm>
          <a:prstGeom prst="rect">
            <a:avLst/>
          </a:prstGeom>
          <a:noFill/>
          <a:ln w="0">
            <a:noFill/>
          </a:ln>
        </p:spPr>
        <p:txBody>
          <a:bodyPr lIns="0" rIns="0" tIns="0" bIns="0" anchor="ctr">
            <a:noAutofit/>
          </a:bodyPr>
          <a:p>
            <a:endParaRPr b="0" lang="it-IT" sz="1400" spc="-1" strike="noStrike">
              <a:solidFill>
                <a:srgbClr val="000000"/>
              </a:solidFill>
              <a:latin typeface="Arial"/>
            </a:endParaRPr>
          </a:p>
        </p:txBody>
      </p:sp>
      <p:sp>
        <p:nvSpPr>
          <p:cNvPr id="7" name="PlaceHolder 2"/>
          <p:cNvSpPr>
            <a:spLocks noGrp="1"/>
          </p:cNvSpPr>
          <p:nvPr>
            <p:ph type="subTitle"/>
          </p:nvPr>
        </p:nvSpPr>
        <p:spPr>
          <a:xfrm>
            <a:off x="4939560" y="724320"/>
            <a:ext cx="3836520" cy="3694680"/>
          </a:xfrm>
          <a:prstGeom prst="rect">
            <a:avLst/>
          </a:prstGeom>
          <a:noFill/>
          <a:ln w="0">
            <a:noFill/>
          </a:ln>
        </p:spPr>
        <p:txBody>
          <a:bodyPr lIns="0" rIns="0" tIns="0" bIns="0" anchor="ctr">
            <a:noAutofit/>
          </a:bodyPr>
          <a:p>
            <a:pPr algn="ctr">
              <a:buNone/>
            </a:pPr>
            <a:endParaRPr b="0" lang="it-IT" sz="3200" spc="-1" strike="noStrike">
              <a:latin typeface="Arial"/>
            </a:endParaRPr>
          </a:p>
        </p:txBody>
      </p:sp>
      <p:sp>
        <p:nvSpPr>
          <p:cNvPr id="4" name="PlaceHolder 3"/>
          <p:cNvSpPr>
            <a:spLocks noGrp="1"/>
          </p:cNvSpPr>
          <p:nvPr>
            <p:ph type="sldNum" idx="1"/>
          </p:nvPr>
        </p:nvSpPr>
        <p:spPr/>
        <p:txBody>
          <a:bodyPr/>
          <a:p>
            <a:fld id="{D2D52443-1BFE-42C5-91EE-E5BEE0F32F86}"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265680" y="1209240"/>
            <a:ext cx="4044960" cy="1505880"/>
          </a:xfrm>
          <a:prstGeom prst="rect">
            <a:avLst/>
          </a:prstGeom>
          <a:noFill/>
          <a:ln w="0">
            <a:noFill/>
          </a:ln>
        </p:spPr>
        <p:txBody>
          <a:bodyPr lIns="0" rIns="0" tIns="0" bIns="0" anchor="ctr">
            <a:noAutofit/>
          </a:bodyPr>
          <a:p>
            <a:endParaRPr b="0" lang="it-IT" sz="1400" spc="-1" strike="noStrike">
              <a:solidFill>
                <a:srgbClr val="000000"/>
              </a:solidFill>
              <a:latin typeface="Arial"/>
            </a:endParaRPr>
          </a:p>
        </p:txBody>
      </p:sp>
      <p:sp>
        <p:nvSpPr>
          <p:cNvPr id="61" name="PlaceHolder 2"/>
          <p:cNvSpPr>
            <a:spLocks noGrp="1"/>
          </p:cNvSpPr>
          <p:nvPr>
            <p:ph/>
          </p:nvPr>
        </p:nvSpPr>
        <p:spPr>
          <a:xfrm>
            <a:off x="4939560" y="724320"/>
            <a:ext cx="1872000" cy="369468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62" name="PlaceHolder 3"/>
          <p:cNvSpPr>
            <a:spLocks noGrp="1"/>
          </p:cNvSpPr>
          <p:nvPr>
            <p:ph/>
          </p:nvPr>
        </p:nvSpPr>
        <p:spPr>
          <a:xfrm>
            <a:off x="6905520" y="724320"/>
            <a:ext cx="1872000" cy="176220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63" name="PlaceHolder 4"/>
          <p:cNvSpPr>
            <a:spLocks noGrp="1"/>
          </p:cNvSpPr>
          <p:nvPr>
            <p:ph/>
          </p:nvPr>
        </p:nvSpPr>
        <p:spPr>
          <a:xfrm>
            <a:off x="6905520" y="2654280"/>
            <a:ext cx="1872000" cy="176220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6" name="PlaceHolder 5"/>
          <p:cNvSpPr>
            <a:spLocks noGrp="1"/>
          </p:cNvSpPr>
          <p:nvPr>
            <p:ph type="sldNum" idx="2"/>
          </p:nvPr>
        </p:nvSpPr>
        <p:spPr/>
        <p:txBody>
          <a:bodyPr/>
          <a:p>
            <a:fld id="{F611F0E4-9F91-49C2-93D6-C0082479C574}"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265680" y="1209240"/>
            <a:ext cx="4044960" cy="1505880"/>
          </a:xfrm>
          <a:prstGeom prst="rect">
            <a:avLst/>
          </a:prstGeom>
          <a:noFill/>
          <a:ln w="0">
            <a:noFill/>
          </a:ln>
        </p:spPr>
        <p:txBody>
          <a:bodyPr lIns="0" rIns="0" tIns="0" bIns="0" anchor="ctr">
            <a:noAutofit/>
          </a:bodyPr>
          <a:p>
            <a:endParaRPr b="0" lang="it-IT" sz="1400" spc="-1" strike="noStrike">
              <a:solidFill>
                <a:srgbClr val="000000"/>
              </a:solidFill>
              <a:latin typeface="Arial"/>
            </a:endParaRPr>
          </a:p>
        </p:txBody>
      </p:sp>
      <p:sp>
        <p:nvSpPr>
          <p:cNvPr id="65" name="PlaceHolder 2"/>
          <p:cNvSpPr>
            <a:spLocks noGrp="1"/>
          </p:cNvSpPr>
          <p:nvPr>
            <p:ph/>
          </p:nvPr>
        </p:nvSpPr>
        <p:spPr>
          <a:xfrm>
            <a:off x="4939560" y="724320"/>
            <a:ext cx="1872000" cy="176220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66" name="PlaceHolder 3"/>
          <p:cNvSpPr>
            <a:spLocks noGrp="1"/>
          </p:cNvSpPr>
          <p:nvPr>
            <p:ph/>
          </p:nvPr>
        </p:nvSpPr>
        <p:spPr>
          <a:xfrm>
            <a:off x="6905520" y="724320"/>
            <a:ext cx="1872000" cy="176220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67" name="PlaceHolder 4"/>
          <p:cNvSpPr>
            <a:spLocks noGrp="1"/>
          </p:cNvSpPr>
          <p:nvPr>
            <p:ph/>
          </p:nvPr>
        </p:nvSpPr>
        <p:spPr>
          <a:xfrm>
            <a:off x="4939560" y="2654280"/>
            <a:ext cx="3836520" cy="176220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6" name="PlaceHolder 5"/>
          <p:cNvSpPr>
            <a:spLocks noGrp="1"/>
          </p:cNvSpPr>
          <p:nvPr>
            <p:ph type="sldNum" idx="2"/>
          </p:nvPr>
        </p:nvSpPr>
        <p:spPr/>
        <p:txBody>
          <a:bodyPr/>
          <a:p>
            <a:fld id="{E192721F-D2F6-4E03-8737-490C1AB05970}"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265680" y="1209240"/>
            <a:ext cx="4044960" cy="1505880"/>
          </a:xfrm>
          <a:prstGeom prst="rect">
            <a:avLst/>
          </a:prstGeom>
          <a:noFill/>
          <a:ln w="0">
            <a:noFill/>
          </a:ln>
        </p:spPr>
        <p:txBody>
          <a:bodyPr lIns="0" rIns="0" tIns="0" bIns="0" anchor="ctr">
            <a:noAutofit/>
          </a:bodyPr>
          <a:p>
            <a:endParaRPr b="0" lang="it-IT" sz="1400" spc="-1" strike="noStrike">
              <a:solidFill>
                <a:srgbClr val="000000"/>
              </a:solidFill>
              <a:latin typeface="Arial"/>
            </a:endParaRPr>
          </a:p>
        </p:txBody>
      </p:sp>
      <p:sp>
        <p:nvSpPr>
          <p:cNvPr id="69" name="PlaceHolder 2"/>
          <p:cNvSpPr>
            <a:spLocks noGrp="1"/>
          </p:cNvSpPr>
          <p:nvPr>
            <p:ph/>
          </p:nvPr>
        </p:nvSpPr>
        <p:spPr>
          <a:xfrm>
            <a:off x="4939560" y="724320"/>
            <a:ext cx="3836520" cy="176220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70" name="PlaceHolder 3"/>
          <p:cNvSpPr>
            <a:spLocks noGrp="1"/>
          </p:cNvSpPr>
          <p:nvPr>
            <p:ph/>
          </p:nvPr>
        </p:nvSpPr>
        <p:spPr>
          <a:xfrm>
            <a:off x="4939560" y="2654280"/>
            <a:ext cx="3836520" cy="176220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5" name="PlaceHolder 4"/>
          <p:cNvSpPr>
            <a:spLocks noGrp="1"/>
          </p:cNvSpPr>
          <p:nvPr>
            <p:ph type="sldNum" idx="2"/>
          </p:nvPr>
        </p:nvSpPr>
        <p:spPr/>
        <p:txBody>
          <a:bodyPr/>
          <a:p>
            <a:fld id="{74948E76-F8DE-434D-9355-5172EB8C043C}"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265680" y="1209240"/>
            <a:ext cx="4044960" cy="1505880"/>
          </a:xfrm>
          <a:prstGeom prst="rect">
            <a:avLst/>
          </a:prstGeom>
          <a:noFill/>
          <a:ln w="0">
            <a:noFill/>
          </a:ln>
        </p:spPr>
        <p:txBody>
          <a:bodyPr lIns="0" rIns="0" tIns="0" bIns="0" anchor="ctr">
            <a:noAutofit/>
          </a:bodyPr>
          <a:p>
            <a:endParaRPr b="0" lang="it-IT" sz="1400" spc="-1" strike="noStrike">
              <a:solidFill>
                <a:srgbClr val="000000"/>
              </a:solidFill>
              <a:latin typeface="Arial"/>
            </a:endParaRPr>
          </a:p>
        </p:txBody>
      </p:sp>
      <p:sp>
        <p:nvSpPr>
          <p:cNvPr id="72" name="PlaceHolder 2"/>
          <p:cNvSpPr>
            <a:spLocks noGrp="1"/>
          </p:cNvSpPr>
          <p:nvPr>
            <p:ph/>
          </p:nvPr>
        </p:nvSpPr>
        <p:spPr>
          <a:xfrm>
            <a:off x="4939560" y="724320"/>
            <a:ext cx="1872000" cy="176220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73" name="PlaceHolder 3"/>
          <p:cNvSpPr>
            <a:spLocks noGrp="1"/>
          </p:cNvSpPr>
          <p:nvPr>
            <p:ph/>
          </p:nvPr>
        </p:nvSpPr>
        <p:spPr>
          <a:xfrm>
            <a:off x="6905520" y="724320"/>
            <a:ext cx="1872000" cy="176220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74" name="PlaceHolder 4"/>
          <p:cNvSpPr>
            <a:spLocks noGrp="1"/>
          </p:cNvSpPr>
          <p:nvPr>
            <p:ph/>
          </p:nvPr>
        </p:nvSpPr>
        <p:spPr>
          <a:xfrm>
            <a:off x="4939560" y="2654280"/>
            <a:ext cx="1872000" cy="176220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75" name="PlaceHolder 5"/>
          <p:cNvSpPr>
            <a:spLocks noGrp="1"/>
          </p:cNvSpPr>
          <p:nvPr>
            <p:ph/>
          </p:nvPr>
        </p:nvSpPr>
        <p:spPr>
          <a:xfrm>
            <a:off x="6905520" y="2654280"/>
            <a:ext cx="1872000" cy="176220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7" name="PlaceHolder 6"/>
          <p:cNvSpPr>
            <a:spLocks noGrp="1"/>
          </p:cNvSpPr>
          <p:nvPr>
            <p:ph type="sldNum" idx="2"/>
          </p:nvPr>
        </p:nvSpPr>
        <p:spPr/>
        <p:txBody>
          <a:bodyPr/>
          <a:p>
            <a:fld id="{DA25155A-4C44-471D-937C-8E6E2467F7EC}"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265680" y="1209240"/>
            <a:ext cx="4044960" cy="1505880"/>
          </a:xfrm>
          <a:prstGeom prst="rect">
            <a:avLst/>
          </a:prstGeom>
          <a:noFill/>
          <a:ln w="0">
            <a:noFill/>
          </a:ln>
        </p:spPr>
        <p:txBody>
          <a:bodyPr lIns="0" rIns="0" tIns="0" bIns="0" anchor="ctr">
            <a:noAutofit/>
          </a:bodyPr>
          <a:p>
            <a:endParaRPr b="0" lang="it-IT" sz="1400" spc="-1" strike="noStrike">
              <a:solidFill>
                <a:srgbClr val="000000"/>
              </a:solidFill>
              <a:latin typeface="Arial"/>
            </a:endParaRPr>
          </a:p>
        </p:txBody>
      </p:sp>
      <p:sp>
        <p:nvSpPr>
          <p:cNvPr id="77" name="PlaceHolder 2"/>
          <p:cNvSpPr>
            <a:spLocks noGrp="1"/>
          </p:cNvSpPr>
          <p:nvPr>
            <p:ph/>
          </p:nvPr>
        </p:nvSpPr>
        <p:spPr>
          <a:xfrm>
            <a:off x="4939560" y="724320"/>
            <a:ext cx="1235160" cy="176220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78" name="PlaceHolder 3"/>
          <p:cNvSpPr>
            <a:spLocks noGrp="1"/>
          </p:cNvSpPr>
          <p:nvPr>
            <p:ph/>
          </p:nvPr>
        </p:nvSpPr>
        <p:spPr>
          <a:xfrm>
            <a:off x="6237000" y="724320"/>
            <a:ext cx="1235160" cy="176220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79" name="PlaceHolder 4"/>
          <p:cNvSpPr>
            <a:spLocks noGrp="1"/>
          </p:cNvSpPr>
          <p:nvPr>
            <p:ph/>
          </p:nvPr>
        </p:nvSpPr>
        <p:spPr>
          <a:xfrm>
            <a:off x="7534080" y="724320"/>
            <a:ext cx="1235160" cy="176220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80" name="PlaceHolder 5"/>
          <p:cNvSpPr>
            <a:spLocks noGrp="1"/>
          </p:cNvSpPr>
          <p:nvPr>
            <p:ph/>
          </p:nvPr>
        </p:nvSpPr>
        <p:spPr>
          <a:xfrm>
            <a:off x="4939560" y="2654280"/>
            <a:ext cx="1235160" cy="176220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81" name="PlaceHolder 6"/>
          <p:cNvSpPr>
            <a:spLocks noGrp="1"/>
          </p:cNvSpPr>
          <p:nvPr>
            <p:ph/>
          </p:nvPr>
        </p:nvSpPr>
        <p:spPr>
          <a:xfrm>
            <a:off x="6237000" y="2654280"/>
            <a:ext cx="1235160" cy="176220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82" name="PlaceHolder 7"/>
          <p:cNvSpPr>
            <a:spLocks noGrp="1"/>
          </p:cNvSpPr>
          <p:nvPr>
            <p:ph/>
          </p:nvPr>
        </p:nvSpPr>
        <p:spPr>
          <a:xfrm>
            <a:off x="7534080" y="2654280"/>
            <a:ext cx="1235160" cy="176220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9" name="PlaceHolder 8"/>
          <p:cNvSpPr>
            <a:spLocks noGrp="1"/>
          </p:cNvSpPr>
          <p:nvPr>
            <p:ph type="sldNum" idx="2"/>
          </p:nvPr>
        </p:nvSpPr>
        <p:spPr/>
        <p:txBody>
          <a:bodyPr/>
          <a:p>
            <a:fld id="{BCAD40D6-B261-47AD-8DAB-59B1FCC9A2AB}" type="slidenum">
              <a:t>&lt;#&gt;</a:t>
            </a:fld>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p>
            <a:fld id="{16816AA4-8BBF-4E03-8513-BB38073A3C3F}" type="slidenum">
              <a:t>&lt;#&gt;</a:t>
            </a:fld>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265680" y="1209240"/>
            <a:ext cx="4044960" cy="1505880"/>
          </a:xfrm>
          <a:prstGeom prst="rect">
            <a:avLst/>
          </a:prstGeom>
          <a:noFill/>
          <a:ln w="0">
            <a:noFill/>
          </a:ln>
        </p:spPr>
        <p:txBody>
          <a:bodyPr lIns="0" rIns="0" tIns="0" bIns="0" anchor="ctr">
            <a:noAutofit/>
          </a:bodyPr>
          <a:p>
            <a:endParaRPr b="0" lang="it-IT" sz="1400" spc="-1" strike="noStrike">
              <a:solidFill>
                <a:srgbClr val="000000"/>
              </a:solidFill>
              <a:latin typeface="Arial"/>
            </a:endParaRPr>
          </a:p>
        </p:txBody>
      </p:sp>
      <p:sp>
        <p:nvSpPr>
          <p:cNvPr id="88" name="PlaceHolder 2"/>
          <p:cNvSpPr>
            <a:spLocks noGrp="1"/>
          </p:cNvSpPr>
          <p:nvPr>
            <p:ph type="subTitle"/>
          </p:nvPr>
        </p:nvSpPr>
        <p:spPr>
          <a:xfrm>
            <a:off x="4939560" y="724320"/>
            <a:ext cx="3836520" cy="3694680"/>
          </a:xfrm>
          <a:prstGeom prst="rect">
            <a:avLst/>
          </a:prstGeom>
          <a:noFill/>
          <a:ln w="0">
            <a:noFill/>
          </a:ln>
        </p:spPr>
        <p:txBody>
          <a:bodyPr lIns="0" rIns="0" tIns="0" bIns="0" anchor="ctr">
            <a:noAutofit/>
          </a:bodyPr>
          <a:p>
            <a:pPr algn="ctr">
              <a:buNone/>
            </a:pPr>
            <a:endParaRPr b="0" lang="it-IT" sz="3200" spc="-1" strike="noStrike">
              <a:latin typeface="Arial"/>
            </a:endParaRPr>
          </a:p>
        </p:txBody>
      </p:sp>
      <p:sp>
        <p:nvSpPr>
          <p:cNvPr id="4" name="PlaceHolder 3"/>
          <p:cNvSpPr>
            <a:spLocks noGrp="1"/>
          </p:cNvSpPr>
          <p:nvPr>
            <p:ph type="sldNum" idx="3"/>
          </p:nvPr>
        </p:nvSpPr>
        <p:spPr/>
        <p:txBody>
          <a:bodyPr/>
          <a:p>
            <a:fld id="{7CC6AADD-973D-452D-8718-94DB28E4A29A}" type="slidenum">
              <a:t>&lt;#&gt;</a:t>
            </a:fld>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265680" y="1209240"/>
            <a:ext cx="4044960" cy="1505880"/>
          </a:xfrm>
          <a:prstGeom prst="rect">
            <a:avLst/>
          </a:prstGeom>
          <a:noFill/>
          <a:ln w="0">
            <a:noFill/>
          </a:ln>
        </p:spPr>
        <p:txBody>
          <a:bodyPr lIns="0" rIns="0" tIns="0" bIns="0" anchor="ctr">
            <a:noAutofit/>
          </a:bodyPr>
          <a:p>
            <a:endParaRPr b="0" lang="it-IT" sz="1400" spc="-1" strike="noStrike">
              <a:solidFill>
                <a:srgbClr val="000000"/>
              </a:solidFill>
              <a:latin typeface="Arial"/>
            </a:endParaRPr>
          </a:p>
        </p:txBody>
      </p:sp>
      <p:sp>
        <p:nvSpPr>
          <p:cNvPr id="90" name="PlaceHolder 2"/>
          <p:cNvSpPr>
            <a:spLocks noGrp="1"/>
          </p:cNvSpPr>
          <p:nvPr>
            <p:ph/>
          </p:nvPr>
        </p:nvSpPr>
        <p:spPr>
          <a:xfrm>
            <a:off x="4939560" y="724320"/>
            <a:ext cx="3836520" cy="369468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4" name="PlaceHolder 3"/>
          <p:cNvSpPr>
            <a:spLocks noGrp="1"/>
          </p:cNvSpPr>
          <p:nvPr>
            <p:ph type="sldNum" idx="3"/>
          </p:nvPr>
        </p:nvSpPr>
        <p:spPr/>
        <p:txBody>
          <a:bodyPr/>
          <a:p>
            <a:fld id="{15EC817E-9A67-445D-9F6A-DEFBC1E86A1B}" type="slidenum">
              <a:t>&lt;#&gt;</a:t>
            </a:fld>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265680" y="1209240"/>
            <a:ext cx="4044960" cy="1505880"/>
          </a:xfrm>
          <a:prstGeom prst="rect">
            <a:avLst/>
          </a:prstGeom>
          <a:noFill/>
          <a:ln w="0">
            <a:noFill/>
          </a:ln>
        </p:spPr>
        <p:txBody>
          <a:bodyPr lIns="0" rIns="0" tIns="0" bIns="0" anchor="ctr">
            <a:noAutofit/>
          </a:bodyPr>
          <a:p>
            <a:endParaRPr b="0" lang="it-IT" sz="1400" spc="-1" strike="noStrike">
              <a:solidFill>
                <a:srgbClr val="000000"/>
              </a:solidFill>
              <a:latin typeface="Arial"/>
            </a:endParaRPr>
          </a:p>
        </p:txBody>
      </p:sp>
      <p:sp>
        <p:nvSpPr>
          <p:cNvPr id="92" name="PlaceHolder 2"/>
          <p:cNvSpPr>
            <a:spLocks noGrp="1"/>
          </p:cNvSpPr>
          <p:nvPr>
            <p:ph/>
          </p:nvPr>
        </p:nvSpPr>
        <p:spPr>
          <a:xfrm>
            <a:off x="4939560" y="724320"/>
            <a:ext cx="1872000" cy="369468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93" name="PlaceHolder 3"/>
          <p:cNvSpPr>
            <a:spLocks noGrp="1"/>
          </p:cNvSpPr>
          <p:nvPr>
            <p:ph/>
          </p:nvPr>
        </p:nvSpPr>
        <p:spPr>
          <a:xfrm>
            <a:off x="6905520" y="724320"/>
            <a:ext cx="1872000" cy="369468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5" name="PlaceHolder 4"/>
          <p:cNvSpPr>
            <a:spLocks noGrp="1"/>
          </p:cNvSpPr>
          <p:nvPr>
            <p:ph type="sldNum" idx="3"/>
          </p:nvPr>
        </p:nvSpPr>
        <p:spPr/>
        <p:txBody>
          <a:bodyPr/>
          <a:p>
            <a:fld id="{3890DE36-64EA-49CC-B2C1-15D945C1D099}" type="slidenum">
              <a:t>&lt;#&gt;</a:t>
            </a:fld>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265680" y="1209240"/>
            <a:ext cx="4044960" cy="1505880"/>
          </a:xfrm>
          <a:prstGeom prst="rect">
            <a:avLst/>
          </a:prstGeom>
          <a:noFill/>
          <a:ln w="0">
            <a:noFill/>
          </a:ln>
        </p:spPr>
        <p:txBody>
          <a:bodyPr lIns="0" rIns="0" tIns="0" bIns="0" anchor="ctr">
            <a:noAutofit/>
          </a:bodyPr>
          <a:p>
            <a:endParaRPr b="0" lang="it-IT" sz="1400" spc="-1" strike="noStrike">
              <a:solidFill>
                <a:srgbClr val="000000"/>
              </a:solidFill>
              <a:latin typeface="Arial"/>
            </a:endParaRPr>
          </a:p>
        </p:txBody>
      </p:sp>
      <p:sp>
        <p:nvSpPr>
          <p:cNvPr id="3" name="PlaceHolder 2"/>
          <p:cNvSpPr>
            <a:spLocks noGrp="1"/>
          </p:cNvSpPr>
          <p:nvPr>
            <p:ph type="sldNum" idx="3"/>
          </p:nvPr>
        </p:nvSpPr>
        <p:spPr/>
        <p:txBody>
          <a:bodyPr/>
          <a:p>
            <a:fld id="{5E30B8F4-9B67-4D68-9982-AF2C9AC2EDF3}"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265680" y="1209240"/>
            <a:ext cx="4044960" cy="1505880"/>
          </a:xfrm>
          <a:prstGeom prst="rect">
            <a:avLst/>
          </a:prstGeom>
          <a:noFill/>
          <a:ln w="0">
            <a:noFill/>
          </a:ln>
        </p:spPr>
        <p:txBody>
          <a:bodyPr lIns="0" rIns="0" tIns="0" bIns="0" anchor="ctr">
            <a:noAutofit/>
          </a:bodyPr>
          <a:p>
            <a:endParaRPr b="0" lang="it-IT" sz="1400" spc="-1" strike="noStrike">
              <a:solidFill>
                <a:srgbClr val="000000"/>
              </a:solidFill>
              <a:latin typeface="Arial"/>
            </a:endParaRPr>
          </a:p>
        </p:txBody>
      </p:sp>
      <p:sp>
        <p:nvSpPr>
          <p:cNvPr id="9" name="PlaceHolder 2"/>
          <p:cNvSpPr>
            <a:spLocks noGrp="1"/>
          </p:cNvSpPr>
          <p:nvPr>
            <p:ph/>
          </p:nvPr>
        </p:nvSpPr>
        <p:spPr>
          <a:xfrm>
            <a:off x="4939560" y="724320"/>
            <a:ext cx="3836520" cy="369468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4" name="PlaceHolder 3"/>
          <p:cNvSpPr>
            <a:spLocks noGrp="1"/>
          </p:cNvSpPr>
          <p:nvPr>
            <p:ph type="sldNum" idx="1"/>
          </p:nvPr>
        </p:nvSpPr>
        <p:spPr/>
        <p:txBody>
          <a:bodyPr/>
          <a:p>
            <a:fld id="{BDA12312-6AB5-4EFC-B629-B26F0303DFF5}" type="slidenum">
              <a:t>&lt;#&gt;</a:t>
            </a:fld>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265680" y="1209240"/>
            <a:ext cx="4044960" cy="6981840"/>
          </a:xfrm>
          <a:prstGeom prst="rect">
            <a:avLst/>
          </a:prstGeom>
          <a:noFill/>
          <a:ln w="0">
            <a:noFill/>
          </a:ln>
        </p:spPr>
        <p:txBody>
          <a:bodyPr lIns="0" rIns="0" tIns="0" bIns="0" anchor="ctr">
            <a:noAutofit/>
          </a:bodyPr>
          <a:p>
            <a:pPr algn="ctr">
              <a:buNone/>
            </a:pPr>
            <a:endParaRPr b="0" lang="it-IT" sz="3200" spc="-1" strike="noStrike">
              <a:latin typeface="Arial"/>
            </a:endParaRPr>
          </a:p>
        </p:txBody>
      </p:sp>
      <p:sp>
        <p:nvSpPr>
          <p:cNvPr id="3" name="PlaceHolder 2"/>
          <p:cNvSpPr>
            <a:spLocks noGrp="1"/>
          </p:cNvSpPr>
          <p:nvPr>
            <p:ph type="sldNum" idx="3"/>
          </p:nvPr>
        </p:nvSpPr>
        <p:spPr/>
        <p:txBody>
          <a:bodyPr/>
          <a:p>
            <a:fld id="{19B5485D-CE4D-4A2B-A63D-3BD9DC9B5214}" type="slidenum">
              <a:t>&lt;#&gt;</a:t>
            </a:fld>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265680" y="1209240"/>
            <a:ext cx="4044960" cy="1505880"/>
          </a:xfrm>
          <a:prstGeom prst="rect">
            <a:avLst/>
          </a:prstGeom>
          <a:noFill/>
          <a:ln w="0">
            <a:noFill/>
          </a:ln>
        </p:spPr>
        <p:txBody>
          <a:bodyPr lIns="0" rIns="0" tIns="0" bIns="0" anchor="ctr">
            <a:noAutofit/>
          </a:bodyPr>
          <a:p>
            <a:endParaRPr b="0" lang="it-IT" sz="1400" spc="-1" strike="noStrike">
              <a:solidFill>
                <a:srgbClr val="000000"/>
              </a:solidFill>
              <a:latin typeface="Arial"/>
            </a:endParaRPr>
          </a:p>
        </p:txBody>
      </p:sp>
      <p:sp>
        <p:nvSpPr>
          <p:cNvPr id="97" name="PlaceHolder 2"/>
          <p:cNvSpPr>
            <a:spLocks noGrp="1"/>
          </p:cNvSpPr>
          <p:nvPr>
            <p:ph/>
          </p:nvPr>
        </p:nvSpPr>
        <p:spPr>
          <a:xfrm>
            <a:off x="4939560" y="724320"/>
            <a:ext cx="1872000" cy="176220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98" name="PlaceHolder 3"/>
          <p:cNvSpPr>
            <a:spLocks noGrp="1"/>
          </p:cNvSpPr>
          <p:nvPr>
            <p:ph/>
          </p:nvPr>
        </p:nvSpPr>
        <p:spPr>
          <a:xfrm>
            <a:off x="6905520" y="724320"/>
            <a:ext cx="1872000" cy="369468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99" name="PlaceHolder 4"/>
          <p:cNvSpPr>
            <a:spLocks noGrp="1"/>
          </p:cNvSpPr>
          <p:nvPr>
            <p:ph/>
          </p:nvPr>
        </p:nvSpPr>
        <p:spPr>
          <a:xfrm>
            <a:off x="4939560" y="2654280"/>
            <a:ext cx="1872000" cy="176220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6" name="PlaceHolder 5"/>
          <p:cNvSpPr>
            <a:spLocks noGrp="1"/>
          </p:cNvSpPr>
          <p:nvPr>
            <p:ph type="sldNum" idx="3"/>
          </p:nvPr>
        </p:nvSpPr>
        <p:spPr/>
        <p:txBody>
          <a:bodyPr/>
          <a:p>
            <a:fld id="{EE4D4C02-8B4F-4101-91AD-9B588D3E893F}" type="slidenum">
              <a:t>&lt;#&gt;</a:t>
            </a:fld>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265680" y="1209240"/>
            <a:ext cx="4044960" cy="1505880"/>
          </a:xfrm>
          <a:prstGeom prst="rect">
            <a:avLst/>
          </a:prstGeom>
          <a:noFill/>
          <a:ln w="0">
            <a:noFill/>
          </a:ln>
        </p:spPr>
        <p:txBody>
          <a:bodyPr lIns="0" rIns="0" tIns="0" bIns="0" anchor="ctr">
            <a:noAutofit/>
          </a:bodyPr>
          <a:p>
            <a:endParaRPr b="0" lang="it-IT" sz="1400" spc="-1" strike="noStrike">
              <a:solidFill>
                <a:srgbClr val="000000"/>
              </a:solidFill>
              <a:latin typeface="Arial"/>
            </a:endParaRPr>
          </a:p>
        </p:txBody>
      </p:sp>
      <p:sp>
        <p:nvSpPr>
          <p:cNvPr id="101" name="PlaceHolder 2"/>
          <p:cNvSpPr>
            <a:spLocks noGrp="1"/>
          </p:cNvSpPr>
          <p:nvPr>
            <p:ph/>
          </p:nvPr>
        </p:nvSpPr>
        <p:spPr>
          <a:xfrm>
            <a:off x="4939560" y="724320"/>
            <a:ext cx="1872000" cy="369468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102" name="PlaceHolder 3"/>
          <p:cNvSpPr>
            <a:spLocks noGrp="1"/>
          </p:cNvSpPr>
          <p:nvPr>
            <p:ph/>
          </p:nvPr>
        </p:nvSpPr>
        <p:spPr>
          <a:xfrm>
            <a:off x="6905520" y="724320"/>
            <a:ext cx="1872000" cy="176220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103" name="PlaceHolder 4"/>
          <p:cNvSpPr>
            <a:spLocks noGrp="1"/>
          </p:cNvSpPr>
          <p:nvPr>
            <p:ph/>
          </p:nvPr>
        </p:nvSpPr>
        <p:spPr>
          <a:xfrm>
            <a:off x="6905520" y="2654280"/>
            <a:ext cx="1872000" cy="176220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6" name="PlaceHolder 5"/>
          <p:cNvSpPr>
            <a:spLocks noGrp="1"/>
          </p:cNvSpPr>
          <p:nvPr>
            <p:ph type="sldNum" idx="3"/>
          </p:nvPr>
        </p:nvSpPr>
        <p:spPr/>
        <p:txBody>
          <a:bodyPr/>
          <a:p>
            <a:fld id="{AC1D0B71-2D8E-4FF6-A549-8363168FDBB6}" type="slidenum">
              <a:t>&lt;#&gt;</a:t>
            </a:fld>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265680" y="1209240"/>
            <a:ext cx="4044960" cy="1505880"/>
          </a:xfrm>
          <a:prstGeom prst="rect">
            <a:avLst/>
          </a:prstGeom>
          <a:noFill/>
          <a:ln w="0">
            <a:noFill/>
          </a:ln>
        </p:spPr>
        <p:txBody>
          <a:bodyPr lIns="0" rIns="0" tIns="0" bIns="0" anchor="ctr">
            <a:noAutofit/>
          </a:bodyPr>
          <a:p>
            <a:endParaRPr b="0" lang="it-IT" sz="1400" spc="-1" strike="noStrike">
              <a:solidFill>
                <a:srgbClr val="000000"/>
              </a:solidFill>
              <a:latin typeface="Arial"/>
            </a:endParaRPr>
          </a:p>
        </p:txBody>
      </p:sp>
      <p:sp>
        <p:nvSpPr>
          <p:cNvPr id="105" name="PlaceHolder 2"/>
          <p:cNvSpPr>
            <a:spLocks noGrp="1"/>
          </p:cNvSpPr>
          <p:nvPr>
            <p:ph/>
          </p:nvPr>
        </p:nvSpPr>
        <p:spPr>
          <a:xfrm>
            <a:off x="4939560" y="724320"/>
            <a:ext cx="1872000" cy="176220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106" name="PlaceHolder 3"/>
          <p:cNvSpPr>
            <a:spLocks noGrp="1"/>
          </p:cNvSpPr>
          <p:nvPr>
            <p:ph/>
          </p:nvPr>
        </p:nvSpPr>
        <p:spPr>
          <a:xfrm>
            <a:off x="6905520" y="724320"/>
            <a:ext cx="1872000" cy="176220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107" name="PlaceHolder 4"/>
          <p:cNvSpPr>
            <a:spLocks noGrp="1"/>
          </p:cNvSpPr>
          <p:nvPr>
            <p:ph/>
          </p:nvPr>
        </p:nvSpPr>
        <p:spPr>
          <a:xfrm>
            <a:off x="4939560" y="2654280"/>
            <a:ext cx="3836520" cy="176220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6" name="PlaceHolder 5"/>
          <p:cNvSpPr>
            <a:spLocks noGrp="1"/>
          </p:cNvSpPr>
          <p:nvPr>
            <p:ph type="sldNum" idx="3"/>
          </p:nvPr>
        </p:nvSpPr>
        <p:spPr/>
        <p:txBody>
          <a:bodyPr/>
          <a:p>
            <a:fld id="{3E43847D-5DD6-4EE8-8BC9-200A8F549227}" type="slidenum">
              <a:t>&lt;#&gt;</a:t>
            </a:fld>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265680" y="1209240"/>
            <a:ext cx="4044960" cy="1505880"/>
          </a:xfrm>
          <a:prstGeom prst="rect">
            <a:avLst/>
          </a:prstGeom>
          <a:noFill/>
          <a:ln w="0">
            <a:noFill/>
          </a:ln>
        </p:spPr>
        <p:txBody>
          <a:bodyPr lIns="0" rIns="0" tIns="0" bIns="0" anchor="ctr">
            <a:noAutofit/>
          </a:bodyPr>
          <a:p>
            <a:endParaRPr b="0" lang="it-IT" sz="1400" spc="-1" strike="noStrike">
              <a:solidFill>
                <a:srgbClr val="000000"/>
              </a:solidFill>
              <a:latin typeface="Arial"/>
            </a:endParaRPr>
          </a:p>
        </p:txBody>
      </p:sp>
      <p:sp>
        <p:nvSpPr>
          <p:cNvPr id="109" name="PlaceHolder 2"/>
          <p:cNvSpPr>
            <a:spLocks noGrp="1"/>
          </p:cNvSpPr>
          <p:nvPr>
            <p:ph/>
          </p:nvPr>
        </p:nvSpPr>
        <p:spPr>
          <a:xfrm>
            <a:off x="4939560" y="724320"/>
            <a:ext cx="3836520" cy="176220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110" name="PlaceHolder 3"/>
          <p:cNvSpPr>
            <a:spLocks noGrp="1"/>
          </p:cNvSpPr>
          <p:nvPr>
            <p:ph/>
          </p:nvPr>
        </p:nvSpPr>
        <p:spPr>
          <a:xfrm>
            <a:off x="4939560" y="2654280"/>
            <a:ext cx="3836520" cy="176220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5" name="PlaceHolder 4"/>
          <p:cNvSpPr>
            <a:spLocks noGrp="1"/>
          </p:cNvSpPr>
          <p:nvPr>
            <p:ph type="sldNum" idx="3"/>
          </p:nvPr>
        </p:nvSpPr>
        <p:spPr/>
        <p:txBody>
          <a:bodyPr/>
          <a:p>
            <a:fld id="{69D8E7F4-922A-4B86-A2F6-AC030252EC50}" type="slidenum">
              <a:t>&lt;#&gt;</a:t>
            </a:fld>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265680" y="1209240"/>
            <a:ext cx="4044960" cy="1505880"/>
          </a:xfrm>
          <a:prstGeom prst="rect">
            <a:avLst/>
          </a:prstGeom>
          <a:noFill/>
          <a:ln w="0">
            <a:noFill/>
          </a:ln>
        </p:spPr>
        <p:txBody>
          <a:bodyPr lIns="0" rIns="0" tIns="0" bIns="0" anchor="ctr">
            <a:noAutofit/>
          </a:bodyPr>
          <a:p>
            <a:endParaRPr b="0" lang="it-IT" sz="1400" spc="-1" strike="noStrike">
              <a:solidFill>
                <a:srgbClr val="000000"/>
              </a:solidFill>
              <a:latin typeface="Arial"/>
            </a:endParaRPr>
          </a:p>
        </p:txBody>
      </p:sp>
      <p:sp>
        <p:nvSpPr>
          <p:cNvPr id="112" name="PlaceHolder 2"/>
          <p:cNvSpPr>
            <a:spLocks noGrp="1"/>
          </p:cNvSpPr>
          <p:nvPr>
            <p:ph/>
          </p:nvPr>
        </p:nvSpPr>
        <p:spPr>
          <a:xfrm>
            <a:off x="4939560" y="724320"/>
            <a:ext cx="1872000" cy="176220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113" name="PlaceHolder 3"/>
          <p:cNvSpPr>
            <a:spLocks noGrp="1"/>
          </p:cNvSpPr>
          <p:nvPr>
            <p:ph/>
          </p:nvPr>
        </p:nvSpPr>
        <p:spPr>
          <a:xfrm>
            <a:off x="6905520" y="724320"/>
            <a:ext cx="1872000" cy="176220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114" name="PlaceHolder 4"/>
          <p:cNvSpPr>
            <a:spLocks noGrp="1"/>
          </p:cNvSpPr>
          <p:nvPr>
            <p:ph/>
          </p:nvPr>
        </p:nvSpPr>
        <p:spPr>
          <a:xfrm>
            <a:off x="4939560" y="2654280"/>
            <a:ext cx="1872000" cy="176220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115" name="PlaceHolder 5"/>
          <p:cNvSpPr>
            <a:spLocks noGrp="1"/>
          </p:cNvSpPr>
          <p:nvPr>
            <p:ph/>
          </p:nvPr>
        </p:nvSpPr>
        <p:spPr>
          <a:xfrm>
            <a:off x="6905520" y="2654280"/>
            <a:ext cx="1872000" cy="176220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7" name="PlaceHolder 6"/>
          <p:cNvSpPr>
            <a:spLocks noGrp="1"/>
          </p:cNvSpPr>
          <p:nvPr>
            <p:ph type="sldNum" idx="3"/>
          </p:nvPr>
        </p:nvSpPr>
        <p:spPr/>
        <p:txBody>
          <a:bodyPr/>
          <a:p>
            <a:fld id="{9F231260-DCD1-45D8-8F1A-A0F8B572D4A9}" type="slidenum">
              <a:t>&lt;#&gt;</a:t>
            </a:fld>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265680" y="1209240"/>
            <a:ext cx="4044960" cy="1505880"/>
          </a:xfrm>
          <a:prstGeom prst="rect">
            <a:avLst/>
          </a:prstGeom>
          <a:noFill/>
          <a:ln w="0">
            <a:noFill/>
          </a:ln>
        </p:spPr>
        <p:txBody>
          <a:bodyPr lIns="0" rIns="0" tIns="0" bIns="0" anchor="ctr">
            <a:noAutofit/>
          </a:bodyPr>
          <a:p>
            <a:endParaRPr b="0" lang="it-IT" sz="1400" spc="-1" strike="noStrike">
              <a:solidFill>
                <a:srgbClr val="000000"/>
              </a:solidFill>
              <a:latin typeface="Arial"/>
            </a:endParaRPr>
          </a:p>
        </p:txBody>
      </p:sp>
      <p:sp>
        <p:nvSpPr>
          <p:cNvPr id="117" name="PlaceHolder 2"/>
          <p:cNvSpPr>
            <a:spLocks noGrp="1"/>
          </p:cNvSpPr>
          <p:nvPr>
            <p:ph/>
          </p:nvPr>
        </p:nvSpPr>
        <p:spPr>
          <a:xfrm>
            <a:off x="4939560" y="724320"/>
            <a:ext cx="1235160" cy="176220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118" name="PlaceHolder 3"/>
          <p:cNvSpPr>
            <a:spLocks noGrp="1"/>
          </p:cNvSpPr>
          <p:nvPr>
            <p:ph/>
          </p:nvPr>
        </p:nvSpPr>
        <p:spPr>
          <a:xfrm>
            <a:off x="6237000" y="724320"/>
            <a:ext cx="1235160" cy="176220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119" name="PlaceHolder 4"/>
          <p:cNvSpPr>
            <a:spLocks noGrp="1"/>
          </p:cNvSpPr>
          <p:nvPr>
            <p:ph/>
          </p:nvPr>
        </p:nvSpPr>
        <p:spPr>
          <a:xfrm>
            <a:off x="7534080" y="724320"/>
            <a:ext cx="1235160" cy="176220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120" name="PlaceHolder 5"/>
          <p:cNvSpPr>
            <a:spLocks noGrp="1"/>
          </p:cNvSpPr>
          <p:nvPr>
            <p:ph/>
          </p:nvPr>
        </p:nvSpPr>
        <p:spPr>
          <a:xfrm>
            <a:off x="4939560" y="2654280"/>
            <a:ext cx="1235160" cy="176220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121" name="PlaceHolder 6"/>
          <p:cNvSpPr>
            <a:spLocks noGrp="1"/>
          </p:cNvSpPr>
          <p:nvPr>
            <p:ph/>
          </p:nvPr>
        </p:nvSpPr>
        <p:spPr>
          <a:xfrm>
            <a:off x="6237000" y="2654280"/>
            <a:ext cx="1235160" cy="176220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122" name="PlaceHolder 7"/>
          <p:cNvSpPr>
            <a:spLocks noGrp="1"/>
          </p:cNvSpPr>
          <p:nvPr>
            <p:ph/>
          </p:nvPr>
        </p:nvSpPr>
        <p:spPr>
          <a:xfrm>
            <a:off x="7534080" y="2654280"/>
            <a:ext cx="1235160" cy="176220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9" name="PlaceHolder 8"/>
          <p:cNvSpPr>
            <a:spLocks noGrp="1"/>
          </p:cNvSpPr>
          <p:nvPr>
            <p:ph type="sldNum" idx="3"/>
          </p:nvPr>
        </p:nvSpPr>
        <p:spPr/>
        <p:txBody>
          <a:bodyPr/>
          <a:p>
            <a:fld id="{43646FC8-4CBC-4012-AAD5-9F6FA4BD2942}" type="slidenum">
              <a:t>&lt;#&gt;</a:t>
            </a:fld>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p>
            <a:fld id="{7147E3B6-A430-4D3B-B742-0608A2340C0E}" type="slidenum">
              <a:t>&lt;#&gt;</a:t>
            </a:fld>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6" name="PlaceHolder 1"/>
          <p:cNvSpPr>
            <a:spLocks noGrp="1"/>
          </p:cNvSpPr>
          <p:nvPr>
            <p:ph type="title"/>
          </p:nvPr>
        </p:nvSpPr>
        <p:spPr>
          <a:xfrm>
            <a:off x="265680" y="1209240"/>
            <a:ext cx="4044960" cy="1505880"/>
          </a:xfrm>
          <a:prstGeom prst="rect">
            <a:avLst/>
          </a:prstGeom>
          <a:noFill/>
          <a:ln w="0">
            <a:noFill/>
          </a:ln>
        </p:spPr>
        <p:txBody>
          <a:bodyPr lIns="0" rIns="0" tIns="0" bIns="0" anchor="ctr">
            <a:noAutofit/>
          </a:bodyPr>
          <a:p>
            <a:endParaRPr b="0" lang="it-IT" sz="1400" spc="-1" strike="noStrike">
              <a:solidFill>
                <a:srgbClr val="000000"/>
              </a:solidFill>
              <a:latin typeface="Arial"/>
            </a:endParaRPr>
          </a:p>
        </p:txBody>
      </p:sp>
      <p:sp>
        <p:nvSpPr>
          <p:cNvPr id="127" name="PlaceHolder 2"/>
          <p:cNvSpPr>
            <a:spLocks noGrp="1"/>
          </p:cNvSpPr>
          <p:nvPr>
            <p:ph type="subTitle"/>
          </p:nvPr>
        </p:nvSpPr>
        <p:spPr>
          <a:xfrm>
            <a:off x="4939560" y="724320"/>
            <a:ext cx="3836520" cy="3694680"/>
          </a:xfrm>
          <a:prstGeom prst="rect">
            <a:avLst/>
          </a:prstGeom>
          <a:noFill/>
          <a:ln w="0">
            <a:noFill/>
          </a:ln>
        </p:spPr>
        <p:txBody>
          <a:bodyPr lIns="0" rIns="0" tIns="0" bIns="0" anchor="ctr">
            <a:noAutofit/>
          </a:bodyPr>
          <a:p>
            <a:pPr algn="ctr">
              <a:buNone/>
            </a:pPr>
            <a:endParaRPr b="0" lang="it-IT" sz="3200" spc="-1" strike="noStrike">
              <a:latin typeface="Arial"/>
            </a:endParaRPr>
          </a:p>
        </p:txBody>
      </p:sp>
      <p:sp>
        <p:nvSpPr>
          <p:cNvPr id="4" name="PlaceHolder 3"/>
          <p:cNvSpPr>
            <a:spLocks noGrp="1"/>
          </p:cNvSpPr>
          <p:nvPr>
            <p:ph type="sldNum" idx="4"/>
          </p:nvPr>
        </p:nvSpPr>
        <p:spPr/>
        <p:txBody>
          <a:bodyPr/>
          <a:p>
            <a:fld id="{2C98B7D8-3A23-4802-9BD4-C96BF639660A}" type="slidenum">
              <a:t>&lt;#&gt;</a:t>
            </a:fld>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265680" y="1209240"/>
            <a:ext cx="4044960" cy="1505880"/>
          </a:xfrm>
          <a:prstGeom prst="rect">
            <a:avLst/>
          </a:prstGeom>
          <a:noFill/>
          <a:ln w="0">
            <a:noFill/>
          </a:ln>
        </p:spPr>
        <p:txBody>
          <a:bodyPr lIns="0" rIns="0" tIns="0" bIns="0" anchor="ctr">
            <a:noAutofit/>
          </a:bodyPr>
          <a:p>
            <a:endParaRPr b="0" lang="it-IT" sz="1400" spc="-1" strike="noStrike">
              <a:solidFill>
                <a:srgbClr val="000000"/>
              </a:solidFill>
              <a:latin typeface="Arial"/>
            </a:endParaRPr>
          </a:p>
        </p:txBody>
      </p:sp>
      <p:sp>
        <p:nvSpPr>
          <p:cNvPr id="129" name="PlaceHolder 2"/>
          <p:cNvSpPr>
            <a:spLocks noGrp="1"/>
          </p:cNvSpPr>
          <p:nvPr>
            <p:ph/>
          </p:nvPr>
        </p:nvSpPr>
        <p:spPr>
          <a:xfrm>
            <a:off x="4939560" y="724320"/>
            <a:ext cx="3836520" cy="369468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4" name="PlaceHolder 3"/>
          <p:cNvSpPr>
            <a:spLocks noGrp="1"/>
          </p:cNvSpPr>
          <p:nvPr>
            <p:ph type="sldNum" idx="4"/>
          </p:nvPr>
        </p:nvSpPr>
        <p:spPr/>
        <p:txBody>
          <a:bodyPr/>
          <a:p>
            <a:fld id="{3AD1CD08-EC1B-4D09-9E5D-D668010CDA52}"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265680" y="1209240"/>
            <a:ext cx="4044960" cy="1505880"/>
          </a:xfrm>
          <a:prstGeom prst="rect">
            <a:avLst/>
          </a:prstGeom>
          <a:noFill/>
          <a:ln w="0">
            <a:noFill/>
          </a:ln>
        </p:spPr>
        <p:txBody>
          <a:bodyPr lIns="0" rIns="0" tIns="0" bIns="0" anchor="ctr">
            <a:noAutofit/>
          </a:bodyPr>
          <a:p>
            <a:endParaRPr b="0" lang="it-IT" sz="1400" spc="-1" strike="noStrike">
              <a:solidFill>
                <a:srgbClr val="000000"/>
              </a:solidFill>
              <a:latin typeface="Arial"/>
            </a:endParaRPr>
          </a:p>
        </p:txBody>
      </p:sp>
      <p:sp>
        <p:nvSpPr>
          <p:cNvPr id="11" name="PlaceHolder 2"/>
          <p:cNvSpPr>
            <a:spLocks noGrp="1"/>
          </p:cNvSpPr>
          <p:nvPr>
            <p:ph/>
          </p:nvPr>
        </p:nvSpPr>
        <p:spPr>
          <a:xfrm>
            <a:off x="4939560" y="724320"/>
            <a:ext cx="1872000" cy="369468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12" name="PlaceHolder 3"/>
          <p:cNvSpPr>
            <a:spLocks noGrp="1"/>
          </p:cNvSpPr>
          <p:nvPr>
            <p:ph/>
          </p:nvPr>
        </p:nvSpPr>
        <p:spPr>
          <a:xfrm>
            <a:off x="6905520" y="724320"/>
            <a:ext cx="1872000" cy="369468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5" name="PlaceHolder 4"/>
          <p:cNvSpPr>
            <a:spLocks noGrp="1"/>
          </p:cNvSpPr>
          <p:nvPr>
            <p:ph type="sldNum" idx="1"/>
          </p:nvPr>
        </p:nvSpPr>
        <p:spPr/>
        <p:txBody>
          <a:bodyPr/>
          <a:p>
            <a:fld id="{600F96D9-0D2C-43D5-AF8D-3D3294D75455}" type="slidenum">
              <a:t>&lt;#&gt;</a:t>
            </a:fld>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265680" y="1209240"/>
            <a:ext cx="4044960" cy="1505880"/>
          </a:xfrm>
          <a:prstGeom prst="rect">
            <a:avLst/>
          </a:prstGeom>
          <a:noFill/>
          <a:ln w="0">
            <a:noFill/>
          </a:ln>
        </p:spPr>
        <p:txBody>
          <a:bodyPr lIns="0" rIns="0" tIns="0" bIns="0" anchor="ctr">
            <a:noAutofit/>
          </a:bodyPr>
          <a:p>
            <a:endParaRPr b="0" lang="it-IT" sz="1400" spc="-1" strike="noStrike">
              <a:solidFill>
                <a:srgbClr val="000000"/>
              </a:solidFill>
              <a:latin typeface="Arial"/>
            </a:endParaRPr>
          </a:p>
        </p:txBody>
      </p:sp>
      <p:sp>
        <p:nvSpPr>
          <p:cNvPr id="131" name="PlaceHolder 2"/>
          <p:cNvSpPr>
            <a:spLocks noGrp="1"/>
          </p:cNvSpPr>
          <p:nvPr>
            <p:ph/>
          </p:nvPr>
        </p:nvSpPr>
        <p:spPr>
          <a:xfrm>
            <a:off x="4939560" y="724320"/>
            <a:ext cx="1872000" cy="369468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132" name="PlaceHolder 3"/>
          <p:cNvSpPr>
            <a:spLocks noGrp="1"/>
          </p:cNvSpPr>
          <p:nvPr>
            <p:ph/>
          </p:nvPr>
        </p:nvSpPr>
        <p:spPr>
          <a:xfrm>
            <a:off x="6905520" y="724320"/>
            <a:ext cx="1872000" cy="369468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5" name="PlaceHolder 4"/>
          <p:cNvSpPr>
            <a:spLocks noGrp="1"/>
          </p:cNvSpPr>
          <p:nvPr>
            <p:ph type="sldNum" idx="4"/>
          </p:nvPr>
        </p:nvSpPr>
        <p:spPr/>
        <p:txBody>
          <a:bodyPr/>
          <a:p>
            <a:fld id="{0A4CD919-4DD0-41AD-98D0-D21F2B841DFF}" type="slidenum">
              <a:t>&lt;#&gt;</a:t>
            </a:fld>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3" name="PlaceHolder 1"/>
          <p:cNvSpPr>
            <a:spLocks noGrp="1"/>
          </p:cNvSpPr>
          <p:nvPr>
            <p:ph type="title"/>
          </p:nvPr>
        </p:nvSpPr>
        <p:spPr>
          <a:xfrm>
            <a:off x="265680" y="1209240"/>
            <a:ext cx="4044960" cy="1505880"/>
          </a:xfrm>
          <a:prstGeom prst="rect">
            <a:avLst/>
          </a:prstGeom>
          <a:noFill/>
          <a:ln w="0">
            <a:noFill/>
          </a:ln>
        </p:spPr>
        <p:txBody>
          <a:bodyPr lIns="0" rIns="0" tIns="0" bIns="0" anchor="ctr">
            <a:noAutofit/>
          </a:bodyPr>
          <a:p>
            <a:endParaRPr b="0" lang="it-IT" sz="1400" spc="-1" strike="noStrike">
              <a:solidFill>
                <a:srgbClr val="000000"/>
              </a:solidFill>
              <a:latin typeface="Arial"/>
            </a:endParaRPr>
          </a:p>
        </p:txBody>
      </p:sp>
      <p:sp>
        <p:nvSpPr>
          <p:cNvPr id="3" name="PlaceHolder 2"/>
          <p:cNvSpPr>
            <a:spLocks noGrp="1"/>
          </p:cNvSpPr>
          <p:nvPr>
            <p:ph type="sldNum" idx="4"/>
          </p:nvPr>
        </p:nvSpPr>
        <p:spPr/>
        <p:txBody>
          <a:bodyPr/>
          <a:p>
            <a:fld id="{265DDB1E-FE49-4351-92A4-10A5CD5BD27D}" type="slidenum">
              <a:t>&lt;#&gt;</a:t>
            </a:fld>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4" name="PlaceHolder 1"/>
          <p:cNvSpPr>
            <a:spLocks noGrp="1"/>
          </p:cNvSpPr>
          <p:nvPr>
            <p:ph type="subTitle"/>
          </p:nvPr>
        </p:nvSpPr>
        <p:spPr>
          <a:xfrm>
            <a:off x="265680" y="1209240"/>
            <a:ext cx="4044960" cy="6981840"/>
          </a:xfrm>
          <a:prstGeom prst="rect">
            <a:avLst/>
          </a:prstGeom>
          <a:noFill/>
          <a:ln w="0">
            <a:noFill/>
          </a:ln>
        </p:spPr>
        <p:txBody>
          <a:bodyPr lIns="0" rIns="0" tIns="0" bIns="0" anchor="ctr">
            <a:noAutofit/>
          </a:bodyPr>
          <a:p>
            <a:pPr algn="ctr">
              <a:buNone/>
            </a:pPr>
            <a:endParaRPr b="0" lang="it-IT" sz="3200" spc="-1" strike="noStrike">
              <a:latin typeface="Arial"/>
            </a:endParaRPr>
          </a:p>
        </p:txBody>
      </p:sp>
      <p:sp>
        <p:nvSpPr>
          <p:cNvPr id="3" name="PlaceHolder 2"/>
          <p:cNvSpPr>
            <a:spLocks noGrp="1"/>
          </p:cNvSpPr>
          <p:nvPr>
            <p:ph type="sldNum" idx="4"/>
          </p:nvPr>
        </p:nvSpPr>
        <p:spPr/>
        <p:txBody>
          <a:bodyPr/>
          <a:p>
            <a:fld id="{AFE91A6D-46C4-40A5-BC30-5E7395CAEBB6}" type="slidenum">
              <a:t>&lt;#&gt;</a:t>
            </a:fld>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265680" y="1209240"/>
            <a:ext cx="4044960" cy="1505880"/>
          </a:xfrm>
          <a:prstGeom prst="rect">
            <a:avLst/>
          </a:prstGeom>
          <a:noFill/>
          <a:ln w="0">
            <a:noFill/>
          </a:ln>
        </p:spPr>
        <p:txBody>
          <a:bodyPr lIns="0" rIns="0" tIns="0" bIns="0" anchor="ctr">
            <a:noAutofit/>
          </a:bodyPr>
          <a:p>
            <a:endParaRPr b="0" lang="it-IT" sz="1400" spc="-1" strike="noStrike">
              <a:solidFill>
                <a:srgbClr val="000000"/>
              </a:solidFill>
              <a:latin typeface="Arial"/>
            </a:endParaRPr>
          </a:p>
        </p:txBody>
      </p:sp>
      <p:sp>
        <p:nvSpPr>
          <p:cNvPr id="136" name="PlaceHolder 2"/>
          <p:cNvSpPr>
            <a:spLocks noGrp="1"/>
          </p:cNvSpPr>
          <p:nvPr>
            <p:ph/>
          </p:nvPr>
        </p:nvSpPr>
        <p:spPr>
          <a:xfrm>
            <a:off x="4939560" y="724320"/>
            <a:ext cx="1872000" cy="176220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137" name="PlaceHolder 3"/>
          <p:cNvSpPr>
            <a:spLocks noGrp="1"/>
          </p:cNvSpPr>
          <p:nvPr>
            <p:ph/>
          </p:nvPr>
        </p:nvSpPr>
        <p:spPr>
          <a:xfrm>
            <a:off x="6905520" y="724320"/>
            <a:ext cx="1872000" cy="369468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138" name="PlaceHolder 4"/>
          <p:cNvSpPr>
            <a:spLocks noGrp="1"/>
          </p:cNvSpPr>
          <p:nvPr>
            <p:ph/>
          </p:nvPr>
        </p:nvSpPr>
        <p:spPr>
          <a:xfrm>
            <a:off x="4939560" y="2654280"/>
            <a:ext cx="1872000" cy="176220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6" name="PlaceHolder 5"/>
          <p:cNvSpPr>
            <a:spLocks noGrp="1"/>
          </p:cNvSpPr>
          <p:nvPr>
            <p:ph type="sldNum" idx="4"/>
          </p:nvPr>
        </p:nvSpPr>
        <p:spPr/>
        <p:txBody>
          <a:bodyPr/>
          <a:p>
            <a:fld id="{F6E12B72-8A5B-43A9-8E5A-5CF063C7ACCB}" type="slidenum">
              <a:t>&lt;#&gt;</a:t>
            </a:fld>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265680" y="1209240"/>
            <a:ext cx="4044960" cy="1505880"/>
          </a:xfrm>
          <a:prstGeom prst="rect">
            <a:avLst/>
          </a:prstGeom>
          <a:noFill/>
          <a:ln w="0">
            <a:noFill/>
          </a:ln>
        </p:spPr>
        <p:txBody>
          <a:bodyPr lIns="0" rIns="0" tIns="0" bIns="0" anchor="ctr">
            <a:noAutofit/>
          </a:bodyPr>
          <a:p>
            <a:endParaRPr b="0" lang="it-IT" sz="1400" spc="-1" strike="noStrike">
              <a:solidFill>
                <a:srgbClr val="000000"/>
              </a:solidFill>
              <a:latin typeface="Arial"/>
            </a:endParaRPr>
          </a:p>
        </p:txBody>
      </p:sp>
      <p:sp>
        <p:nvSpPr>
          <p:cNvPr id="140" name="PlaceHolder 2"/>
          <p:cNvSpPr>
            <a:spLocks noGrp="1"/>
          </p:cNvSpPr>
          <p:nvPr>
            <p:ph/>
          </p:nvPr>
        </p:nvSpPr>
        <p:spPr>
          <a:xfrm>
            <a:off x="4939560" y="724320"/>
            <a:ext cx="1872000" cy="369468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141" name="PlaceHolder 3"/>
          <p:cNvSpPr>
            <a:spLocks noGrp="1"/>
          </p:cNvSpPr>
          <p:nvPr>
            <p:ph/>
          </p:nvPr>
        </p:nvSpPr>
        <p:spPr>
          <a:xfrm>
            <a:off x="6905520" y="724320"/>
            <a:ext cx="1872000" cy="176220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142" name="PlaceHolder 4"/>
          <p:cNvSpPr>
            <a:spLocks noGrp="1"/>
          </p:cNvSpPr>
          <p:nvPr>
            <p:ph/>
          </p:nvPr>
        </p:nvSpPr>
        <p:spPr>
          <a:xfrm>
            <a:off x="6905520" y="2654280"/>
            <a:ext cx="1872000" cy="176220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6" name="PlaceHolder 5"/>
          <p:cNvSpPr>
            <a:spLocks noGrp="1"/>
          </p:cNvSpPr>
          <p:nvPr>
            <p:ph type="sldNum" idx="4"/>
          </p:nvPr>
        </p:nvSpPr>
        <p:spPr/>
        <p:txBody>
          <a:bodyPr/>
          <a:p>
            <a:fld id="{F5A31833-4E90-450A-BF41-18610959C388}" type="slidenum">
              <a:t>&lt;#&gt;</a:t>
            </a:fld>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265680" y="1209240"/>
            <a:ext cx="4044960" cy="1505880"/>
          </a:xfrm>
          <a:prstGeom prst="rect">
            <a:avLst/>
          </a:prstGeom>
          <a:noFill/>
          <a:ln w="0">
            <a:noFill/>
          </a:ln>
        </p:spPr>
        <p:txBody>
          <a:bodyPr lIns="0" rIns="0" tIns="0" bIns="0" anchor="ctr">
            <a:noAutofit/>
          </a:bodyPr>
          <a:p>
            <a:endParaRPr b="0" lang="it-IT" sz="1400" spc="-1" strike="noStrike">
              <a:solidFill>
                <a:srgbClr val="000000"/>
              </a:solidFill>
              <a:latin typeface="Arial"/>
            </a:endParaRPr>
          </a:p>
        </p:txBody>
      </p:sp>
      <p:sp>
        <p:nvSpPr>
          <p:cNvPr id="144" name="PlaceHolder 2"/>
          <p:cNvSpPr>
            <a:spLocks noGrp="1"/>
          </p:cNvSpPr>
          <p:nvPr>
            <p:ph/>
          </p:nvPr>
        </p:nvSpPr>
        <p:spPr>
          <a:xfrm>
            <a:off x="4939560" y="724320"/>
            <a:ext cx="1872000" cy="176220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145" name="PlaceHolder 3"/>
          <p:cNvSpPr>
            <a:spLocks noGrp="1"/>
          </p:cNvSpPr>
          <p:nvPr>
            <p:ph/>
          </p:nvPr>
        </p:nvSpPr>
        <p:spPr>
          <a:xfrm>
            <a:off x="6905520" y="724320"/>
            <a:ext cx="1872000" cy="176220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146" name="PlaceHolder 4"/>
          <p:cNvSpPr>
            <a:spLocks noGrp="1"/>
          </p:cNvSpPr>
          <p:nvPr>
            <p:ph/>
          </p:nvPr>
        </p:nvSpPr>
        <p:spPr>
          <a:xfrm>
            <a:off x="4939560" y="2654280"/>
            <a:ext cx="3836520" cy="176220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6" name="PlaceHolder 5"/>
          <p:cNvSpPr>
            <a:spLocks noGrp="1"/>
          </p:cNvSpPr>
          <p:nvPr>
            <p:ph type="sldNum" idx="4"/>
          </p:nvPr>
        </p:nvSpPr>
        <p:spPr/>
        <p:txBody>
          <a:bodyPr/>
          <a:p>
            <a:fld id="{DF90AC62-3492-44F5-9FF8-B5583E346BD9}" type="slidenum">
              <a:t>&lt;#&gt;</a:t>
            </a:fld>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265680" y="1209240"/>
            <a:ext cx="4044960" cy="1505880"/>
          </a:xfrm>
          <a:prstGeom prst="rect">
            <a:avLst/>
          </a:prstGeom>
          <a:noFill/>
          <a:ln w="0">
            <a:noFill/>
          </a:ln>
        </p:spPr>
        <p:txBody>
          <a:bodyPr lIns="0" rIns="0" tIns="0" bIns="0" anchor="ctr">
            <a:noAutofit/>
          </a:bodyPr>
          <a:p>
            <a:endParaRPr b="0" lang="it-IT" sz="1400" spc="-1" strike="noStrike">
              <a:solidFill>
                <a:srgbClr val="000000"/>
              </a:solidFill>
              <a:latin typeface="Arial"/>
            </a:endParaRPr>
          </a:p>
        </p:txBody>
      </p:sp>
      <p:sp>
        <p:nvSpPr>
          <p:cNvPr id="148" name="PlaceHolder 2"/>
          <p:cNvSpPr>
            <a:spLocks noGrp="1"/>
          </p:cNvSpPr>
          <p:nvPr>
            <p:ph/>
          </p:nvPr>
        </p:nvSpPr>
        <p:spPr>
          <a:xfrm>
            <a:off x="4939560" y="724320"/>
            <a:ext cx="3836520" cy="176220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149" name="PlaceHolder 3"/>
          <p:cNvSpPr>
            <a:spLocks noGrp="1"/>
          </p:cNvSpPr>
          <p:nvPr>
            <p:ph/>
          </p:nvPr>
        </p:nvSpPr>
        <p:spPr>
          <a:xfrm>
            <a:off x="4939560" y="2654280"/>
            <a:ext cx="3836520" cy="176220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5" name="PlaceHolder 4"/>
          <p:cNvSpPr>
            <a:spLocks noGrp="1"/>
          </p:cNvSpPr>
          <p:nvPr>
            <p:ph type="sldNum" idx="4"/>
          </p:nvPr>
        </p:nvSpPr>
        <p:spPr/>
        <p:txBody>
          <a:bodyPr/>
          <a:p>
            <a:fld id="{900A2B42-AA3D-4BB9-9A8F-6885D9C41B1B}" type="slidenum">
              <a:t>&lt;#&gt;</a:t>
            </a:fld>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265680" y="1209240"/>
            <a:ext cx="4044960" cy="1505880"/>
          </a:xfrm>
          <a:prstGeom prst="rect">
            <a:avLst/>
          </a:prstGeom>
          <a:noFill/>
          <a:ln w="0">
            <a:noFill/>
          </a:ln>
        </p:spPr>
        <p:txBody>
          <a:bodyPr lIns="0" rIns="0" tIns="0" bIns="0" anchor="ctr">
            <a:noAutofit/>
          </a:bodyPr>
          <a:p>
            <a:endParaRPr b="0" lang="it-IT" sz="1400" spc="-1" strike="noStrike">
              <a:solidFill>
                <a:srgbClr val="000000"/>
              </a:solidFill>
              <a:latin typeface="Arial"/>
            </a:endParaRPr>
          </a:p>
        </p:txBody>
      </p:sp>
      <p:sp>
        <p:nvSpPr>
          <p:cNvPr id="151" name="PlaceHolder 2"/>
          <p:cNvSpPr>
            <a:spLocks noGrp="1"/>
          </p:cNvSpPr>
          <p:nvPr>
            <p:ph/>
          </p:nvPr>
        </p:nvSpPr>
        <p:spPr>
          <a:xfrm>
            <a:off x="4939560" y="724320"/>
            <a:ext cx="1872000" cy="176220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152" name="PlaceHolder 3"/>
          <p:cNvSpPr>
            <a:spLocks noGrp="1"/>
          </p:cNvSpPr>
          <p:nvPr>
            <p:ph/>
          </p:nvPr>
        </p:nvSpPr>
        <p:spPr>
          <a:xfrm>
            <a:off x="6905520" y="724320"/>
            <a:ext cx="1872000" cy="176220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153" name="PlaceHolder 4"/>
          <p:cNvSpPr>
            <a:spLocks noGrp="1"/>
          </p:cNvSpPr>
          <p:nvPr>
            <p:ph/>
          </p:nvPr>
        </p:nvSpPr>
        <p:spPr>
          <a:xfrm>
            <a:off x="4939560" y="2654280"/>
            <a:ext cx="1872000" cy="176220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154" name="PlaceHolder 5"/>
          <p:cNvSpPr>
            <a:spLocks noGrp="1"/>
          </p:cNvSpPr>
          <p:nvPr>
            <p:ph/>
          </p:nvPr>
        </p:nvSpPr>
        <p:spPr>
          <a:xfrm>
            <a:off x="6905520" y="2654280"/>
            <a:ext cx="1872000" cy="176220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7" name="PlaceHolder 6"/>
          <p:cNvSpPr>
            <a:spLocks noGrp="1"/>
          </p:cNvSpPr>
          <p:nvPr>
            <p:ph type="sldNum" idx="4"/>
          </p:nvPr>
        </p:nvSpPr>
        <p:spPr/>
        <p:txBody>
          <a:bodyPr/>
          <a:p>
            <a:fld id="{51C4A243-4F05-46E5-A24C-5F532E39F373}" type="slidenum">
              <a:t>&lt;#&gt;</a:t>
            </a:fld>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265680" y="1209240"/>
            <a:ext cx="4044960" cy="1505880"/>
          </a:xfrm>
          <a:prstGeom prst="rect">
            <a:avLst/>
          </a:prstGeom>
          <a:noFill/>
          <a:ln w="0">
            <a:noFill/>
          </a:ln>
        </p:spPr>
        <p:txBody>
          <a:bodyPr lIns="0" rIns="0" tIns="0" bIns="0" anchor="ctr">
            <a:noAutofit/>
          </a:bodyPr>
          <a:p>
            <a:endParaRPr b="0" lang="it-IT" sz="1400" spc="-1" strike="noStrike">
              <a:solidFill>
                <a:srgbClr val="000000"/>
              </a:solidFill>
              <a:latin typeface="Arial"/>
            </a:endParaRPr>
          </a:p>
        </p:txBody>
      </p:sp>
      <p:sp>
        <p:nvSpPr>
          <p:cNvPr id="156" name="PlaceHolder 2"/>
          <p:cNvSpPr>
            <a:spLocks noGrp="1"/>
          </p:cNvSpPr>
          <p:nvPr>
            <p:ph/>
          </p:nvPr>
        </p:nvSpPr>
        <p:spPr>
          <a:xfrm>
            <a:off x="4939560" y="724320"/>
            <a:ext cx="1235160" cy="176220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157" name="PlaceHolder 3"/>
          <p:cNvSpPr>
            <a:spLocks noGrp="1"/>
          </p:cNvSpPr>
          <p:nvPr>
            <p:ph/>
          </p:nvPr>
        </p:nvSpPr>
        <p:spPr>
          <a:xfrm>
            <a:off x="6237000" y="724320"/>
            <a:ext cx="1235160" cy="176220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158" name="PlaceHolder 4"/>
          <p:cNvSpPr>
            <a:spLocks noGrp="1"/>
          </p:cNvSpPr>
          <p:nvPr>
            <p:ph/>
          </p:nvPr>
        </p:nvSpPr>
        <p:spPr>
          <a:xfrm>
            <a:off x="7534080" y="724320"/>
            <a:ext cx="1235160" cy="176220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159" name="PlaceHolder 5"/>
          <p:cNvSpPr>
            <a:spLocks noGrp="1"/>
          </p:cNvSpPr>
          <p:nvPr>
            <p:ph/>
          </p:nvPr>
        </p:nvSpPr>
        <p:spPr>
          <a:xfrm>
            <a:off x="4939560" y="2654280"/>
            <a:ext cx="1235160" cy="176220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160" name="PlaceHolder 6"/>
          <p:cNvSpPr>
            <a:spLocks noGrp="1"/>
          </p:cNvSpPr>
          <p:nvPr>
            <p:ph/>
          </p:nvPr>
        </p:nvSpPr>
        <p:spPr>
          <a:xfrm>
            <a:off x="6237000" y="2654280"/>
            <a:ext cx="1235160" cy="176220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161" name="PlaceHolder 7"/>
          <p:cNvSpPr>
            <a:spLocks noGrp="1"/>
          </p:cNvSpPr>
          <p:nvPr>
            <p:ph/>
          </p:nvPr>
        </p:nvSpPr>
        <p:spPr>
          <a:xfrm>
            <a:off x="7534080" y="2654280"/>
            <a:ext cx="1235160" cy="176220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9" name="PlaceHolder 8"/>
          <p:cNvSpPr>
            <a:spLocks noGrp="1"/>
          </p:cNvSpPr>
          <p:nvPr>
            <p:ph type="sldNum" idx="4"/>
          </p:nvPr>
        </p:nvSpPr>
        <p:spPr/>
        <p:txBody>
          <a:bodyPr/>
          <a:p>
            <a:fld id="{7716C2C3-E42E-41D2-8A25-04225C71ADB0}"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265680" y="1209240"/>
            <a:ext cx="4044960" cy="1505880"/>
          </a:xfrm>
          <a:prstGeom prst="rect">
            <a:avLst/>
          </a:prstGeom>
          <a:noFill/>
          <a:ln w="0">
            <a:noFill/>
          </a:ln>
        </p:spPr>
        <p:txBody>
          <a:bodyPr lIns="0" rIns="0" tIns="0" bIns="0" anchor="ctr">
            <a:noAutofit/>
          </a:bodyPr>
          <a:p>
            <a:endParaRPr b="0" lang="it-IT" sz="1400" spc="-1" strike="noStrike">
              <a:solidFill>
                <a:srgbClr val="000000"/>
              </a:solidFill>
              <a:latin typeface="Arial"/>
            </a:endParaRPr>
          </a:p>
        </p:txBody>
      </p:sp>
      <p:sp>
        <p:nvSpPr>
          <p:cNvPr id="3" name="PlaceHolder 2"/>
          <p:cNvSpPr>
            <a:spLocks noGrp="1"/>
          </p:cNvSpPr>
          <p:nvPr>
            <p:ph type="sldNum" idx="1"/>
          </p:nvPr>
        </p:nvSpPr>
        <p:spPr/>
        <p:txBody>
          <a:bodyPr/>
          <a:p>
            <a:fld id="{7ACCB75B-8144-4F46-AFF1-DFC3E3D97980}"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265680" y="1209240"/>
            <a:ext cx="4044960" cy="6981840"/>
          </a:xfrm>
          <a:prstGeom prst="rect">
            <a:avLst/>
          </a:prstGeom>
          <a:noFill/>
          <a:ln w="0">
            <a:noFill/>
          </a:ln>
        </p:spPr>
        <p:txBody>
          <a:bodyPr lIns="0" rIns="0" tIns="0" bIns="0" anchor="ctr">
            <a:noAutofit/>
          </a:bodyPr>
          <a:p>
            <a:pPr algn="ctr">
              <a:buNone/>
            </a:pPr>
            <a:endParaRPr b="0" lang="it-IT" sz="3200" spc="-1" strike="noStrike">
              <a:latin typeface="Arial"/>
            </a:endParaRPr>
          </a:p>
        </p:txBody>
      </p:sp>
      <p:sp>
        <p:nvSpPr>
          <p:cNvPr id="3" name="PlaceHolder 2"/>
          <p:cNvSpPr>
            <a:spLocks noGrp="1"/>
          </p:cNvSpPr>
          <p:nvPr>
            <p:ph type="sldNum" idx="1"/>
          </p:nvPr>
        </p:nvSpPr>
        <p:spPr/>
        <p:txBody>
          <a:bodyPr/>
          <a:p>
            <a:fld id="{FC952AE8-0C76-4AFF-94FE-8CAC5D138A7F}"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265680" y="1209240"/>
            <a:ext cx="4044960" cy="1505880"/>
          </a:xfrm>
          <a:prstGeom prst="rect">
            <a:avLst/>
          </a:prstGeom>
          <a:noFill/>
          <a:ln w="0">
            <a:noFill/>
          </a:ln>
        </p:spPr>
        <p:txBody>
          <a:bodyPr lIns="0" rIns="0" tIns="0" bIns="0" anchor="ctr">
            <a:noAutofit/>
          </a:bodyPr>
          <a:p>
            <a:endParaRPr b="0" lang="it-IT" sz="1400" spc="-1" strike="noStrike">
              <a:solidFill>
                <a:srgbClr val="000000"/>
              </a:solidFill>
              <a:latin typeface="Arial"/>
            </a:endParaRPr>
          </a:p>
        </p:txBody>
      </p:sp>
      <p:sp>
        <p:nvSpPr>
          <p:cNvPr id="16" name="PlaceHolder 2"/>
          <p:cNvSpPr>
            <a:spLocks noGrp="1"/>
          </p:cNvSpPr>
          <p:nvPr>
            <p:ph/>
          </p:nvPr>
        </p:nvSpPr>
        <p:spPr>
          <a:xfrm>
            <a:off x="4939560" y="724320"/>
            <a:ext cx="1872000" cy="176220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17" name="PlaceHolder 3"/>
          <p:cNvSpPr>
            <a:spLocks noGrp="1"/>
          </p:cNvSpPr>
          <p:nvPr>
            <p:ph/>
          </p:nvPr>
        </p:nvSpPr>
        <p:spPr>
          <a:xfrm>
            <a:off x="6905520" y="724320"/>
            <a:ext cx="1872000" cy="369468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18" name="PlaceHolder 4"/>
          <p:cNvSpPr>
            <a:spLocks noGrp="1"/>
          </p:cNvSpPr>
          <p:nvPr>
            <p:ph/>
          </p:nvPr>
        </p:nvSpPr>
        <p:spPr>
          <a:xfrm>
            <a:off x="4939560" y="2654280"/>
            <a:ext cx="1872000" cy="176220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6" name="PlaceHolder 5"/>
          <p:cNvSpPr>
            <a:spLocks noGrp="1"/>
          </p:cNvSpPr>
          <p:nvPr>
            <p:ph type="sldNum" idx="1"/>
          </p:nvPr>
        </p:nvSpPr>
        <p:spPr/>
        <p:txBody>
          <a:bodyPr/>
          <a:p>
            <a:fld id="{D8B3397B-0102-4741-ADF7-54DA7F90341B}"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265680" y="1209240"/>
            <a:ext cx="4044960" cy="1505880"/>
          </a:xfrm>
          <a:prstGeom prst="rect">
            <a:avLst/>
          </a:prstGeom>
          <a:noFill/>
          <a:ln w="0">
            <a:noFill/>
          </a:ln>
        </p:spPr>
        <p:txBody>
          <a:bodyPr lIns="0" rIns="0" tIns="0" bIns="0" anchor="ctr">
            <a:noAutofit/>
          </a:bodyPr>
          <a:p>
            <a:endParaRPr b="0" lang="it-IT" sz="1400" spc="-1" strike="noStrike">
              <a:solidFill>
                <a:srgbClr val="000000"/>
              </a:solidFill>
              <a:latin typeface="Arial"/>
            </a:endParaRPr>
          </a:p>
        </p:txBody>
      </p:sp>
      <p:sp>
        <p:nvSpPr>
          <p:cNvPr id="20" name="PlaceHolder 2"/>
          <p:cNvSpPr>
            <a:spLocks noGrp="1"/>
          </p:cNvSpPr>
          <p:nvPr>
            <p:ph/>
          </p:nvPr>
        </p:nvSpPr>
        <p:spPr>
          <a:xfrm>
            <a:off x="4939560" y="724320"/>
            <a:ext cx="1872000" cy="369468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21" name="PlaceHolder 3"/>
          <p:cNvSpPr>
            <a:spLocks noGrp="1"/>
          </p:cNvSpPr>
          <p:nvPr>
            <p:ph/>
          </p:nvPr>
        </p:nvSpPr>
        <p:spPr>
          <a:xfrm>
            <a:off x="6905520" y="724320"/>
            <a:ext cx="1872000" cy="176220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22" name="PlaceHolder 4"/>
          <p:cNvSpPr>
            <a:spLocks noGrp="1"/>
          </p:cNvSpPr>
          <p:nvPr>
            <p:ph/>
          </p:nvPr>
        </p:nvSpPr>
        <p:spPr>
          <a:xfrm>
            <a:off x="6905520" y="2654280"/>
            <a:ext cx="1872000" cy="176220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6" name="PlaceHolder 5"/>
          <p:cNvSpPr>
            <a:spLocks noGrp="1"/>
          </p:cNvSpPr>
          <p:nvPr>
            <p:ph type="sldNum" idx="1"/>
          </p:nvPr>
        </p:nvSpPr>
        <p:spPr/>
        <p:txBody>
          <a:bodyPr/>
          <a:p>
            <a:fld id="{1858472F-0E32-482A-9FB7-2AA5D02759EE}"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265680" y="1209240"/>
            <a:ext cx="4044960" cy="1505880"/>
          </a:xfrm>
          <a:prstGeom prst="rect">
            <a:avLst/>
          </a:prstGeom>
          <a:noFill/>
          <a:ln w="0">
            <a:noFill/>
          </a:ln>
        </p:spPr>
        <p:txBody>
          <a:bodyPr lIns="0" rIns="0" tIns="0" bIns="0" anchor="ctr">
            <a:noAutofit/>
          </a:bodyPr>
          <a:p>
            <a:endParaRPr b="0" lang="it-IT" sz="1400" spc="-1" strike="noStrike">
              <a:solidFill>
                <a:srgbClr val="000000"/>
              </a:solidFill>
              <a:latin typeface="Arial"/>
            </a:endParaRPr>
          </a:p>
        </p:txBody>
      </p:sp>
      <p:sp>
        <p:nvSpPr>
          <p:cNvPr id="24" name="PlaceHolder 2"/>
          <p:cNvSpPr>
            <a:spLocks noGrp="1"/>
          </p:cNvSpPr>
          <p:nvPr>
            <p:ph/>
          </p:nvPr>
        </p:nvSpPr>
        <p:spPr>
          <a:xfrm>
            <a:off x="4939560" y="724320"/>
            <a:ext cx="1872000" cy="176220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25" name="PlaceHolder 3"/>
          <p:cNvSpPr>
            <a:spLocks noGrp="1"/>
          </p:cNvSpPr>
          <p:nvPr>
            <p:ph/>
          </p:nvPr>
        </p:nvSpPr>
        <p:spPr>
          <a:xfrm>
            <a:off x="6905520" y="724320"/>
            <a:ext cx="1872000" cy="176220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26" name="PlaceHolder 4"/>
          <p:cNvSpPr>
            <a:spLocks noGrp="1"/>
          </p:cNvSpPr>
          <p:nvPr>
            <p:ph/>
          </p:nvPr>
        </p:nvSpPr>
        <p:spPr>
          <a:xfrm>
            <a:off x="4939560" y="2654280"/>
            <a:ext cx="3836520" cy="1762200"/>
          </a:xfrm>
          <a:prstGeom prst="rect">
            <a:avLst/>
          </a:prstGeom>
          <a:noFill/>
          <a:ln w="0">
            <a:noFill/>
          </a:ln>
        </p:spPr>
        <p:txBody>
          <a:bodyPr lIns="0" rIns="0" tIns="0" bIns="0" anchor="t">
            <a:normAutofit/>
          </a:bodyPr>
          <a:p>
            <a:endParaRPr b="0" lang="it-IT" sz="1400" spc="-1" strike="noStrike">
              <a:solidFill>
                <a:srgbClr val="000000"/>
              </a:solidFill>
              <a:latin typeface="Arial"/>
            </a:endParaRPr>
          </a:p>
        </p:txBody>
      </p:sp>
      <p:sp>
        <p:nvSpPr>
          <p:cNvPr id="6" name="PlaceHolder 5"/>
          <p:cNvSpPr>
            <a:spLocks noGrp="1"/>
          </p:cNvSpPr>
          <p:nvPr>
            <p:ph type="sldNum" idx="1"/>
          </p:nvPr>
        </p:nvSpPr>
        <p:spPr/>
        <p:txBody>
          <a:bodyPr/>
          <a:p>
            <a:fld id="{85283D37-C108-46A1-B937-239C5A7D5A38}"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517c"/>
        </a:solidFill>
      </p:bgPr>
    </p:bg>
    <p:spTree>
      <p:nvGrpSpPr>
        <p:cNvPr id="1" name=""/>
        <p:cNvGrpSpPr/>
        <p:nvPr/>
      </p:nvGrpSpPr>
      <p:grpSpPr>
        <a:xfrm>
          <a:off x="0" y="0"/>
          <a:ext cx="0" cy="0"/>
          <a:chOff x="0" y="0"/>
          <a:chExt cx="0" cy="0"/>
        </a:xfrm>
      </p:grpSpPr>
      <p:sp>
        <p:nvSpPr>
          <p:cNvPr id="0" name="Google Shape;10;p2"/>
          <p:cNvSpPr/>
          <p:nvPr/>
        </p:nvSpPr>
        <p:spPr>
          <a:xfrm>
            <a:off x="1524960" y="672480"/>
            <a:ext cx="1081440" cy="1124640"/>
          </a:xfrm>
          <a:custGeom>
            <a:avLst/>
            <a:gdLst/>
            <a:ahLst/>
            <a:rect l="l" t="t" r="r" b="b"/>
            <a:pathLst>
              <a:path w="43265" h="44998">
                <a:moveTo>
                  <a:pt x="0" y="44998"/>
                </a:moveTo>
                <a:lnTo>
                  <a:pt x="0" y="0"/>
                </a:lnTo>
                <a:lnTo>
                  <a:pt x="43265" y="0"/>
                </a:lnTo>
              </a:path>
            </a:pathLst>
          </a:custGeom>
          <a:noFill/>
          <a:ln w="28575">
            <a:solidFill>
              <a:srgbClr val="8bc34a"/>
            </a:solidFill>
            <a:miter/>
          </a:ln>
        </p:spPr>
        <p:style>
          <a:lnRef idx="0"/>
          <a:fillRef idx="0"/>
          <a:effectRef idx="0"/>
          <a:fontRef idx="minor"/>
        </p:style>
      </p:sp>
      <p:sp>
        <p:nvSpPr>
          <p:cNvPr id="1" name="Google Shape;11;p2"/>
          <p:cNvSpPr/>
          <p:nvPr/>
        </p:nvSpPr>
        <p:spPr>
          <a:xfrm rot="10800000">
            <a:off x="6537600" y="3343320"/>
            <a:ext cx="1081440" cy="1124640"/>
          </a:xfrm>
          <a:custGeom>
            <a:avLst/>
            <a:gdLst/>
            <a:ahLst/>
            <a:rect l="l" t="t" r="r" b="b"/>
            <a:pathLst>
              <a:path w="43265" h="44998">
                <a:moveTo>
                  <a:pt x="0" y="44998"/>
                </a:moveTo>
                <a:lnTo>
                  <a:pt x="0" y="0"/>
                </a:lnTo>
                <a:lnTo>
                  <a:pt x="43265" y="0"/>
                </a:lnTo>
              </a:path>
            </a:pathLst>
          </a:custGeom>
          <a:noFill/>
          <a:ln w="28575">
            <a:solidFill>
              <a:srgbClr val="8bc34a"/>
            </a:solidFill>
            <a:miter/>
          </a:ln>
        </p:spPr>
        <p:style>
          <a:lnRef idx="0"/>
          <a:fillRef idx="0"/>
          <a:effectRef idx="0"/>
          <a:fontRef idx="minor"/>
        </p:style>
      </p:sp>
      <p:sp>
        <p:nvSpPr>
          <p:cNvPr id="2" name="Google Shape;12;p2"/>
          <p:cNvSpPr/>
          <p:nvPr/>
        </p:nvSpPr>
        <p:spPr>
          <a:xfrm>
            <a:off x="4359600" y="2817360"/>
            <a:ext cx="424440" cy="360"/>
          </a:xfrm>
          <a:custGeom>
            <a:avLst/>
            <a:gdLst/>
            <a:ahLst/>
            <a:rect l="l" t="t" r="r" b="b"/>
            <a:pathLst>
              <a:path w="21600" h="21600">
                <a:moveTo>
                  <a:pt x="0" y="0"/>
                </a:moveTo>
                <a:lnTo>
                  <a:pt x="21600" y="21600"/>
                </a:lnTo>
              </a:path>
            </a:pathLst>
          </a:custGeom>
          <a:noFill/>
          <a:ln w="38100">
            <a:solidFill>
              <a:srgbClr val="039be5"/>
            </a:solidFill>
            <a:round/>
          </a:ln>
        </p:spPr>
        <p:style>
          <a:lnRef idx="0"/>
          <a:fillRef idx="0"/>
          <a:effectRef idx="0"/>
          <a:fontRef idx="minor"/>
        </p:style>
      </p:sp>
      <p:sp>
        <p:nvSpPr>
          <p:cNvPr id="3" name="PlaceHolder 1"/>
          <p:cNvSpPr>
            <a:spLocks noGrp="1"/>
          </p:cNvSpPr>
          <p:nvPr>
            <p:ph type="title"/>
          </p:nvPr>
        </p:nvSpPr>
        <p:spPr>
          <a:xfrm>
            <a:off x="1680480" y="1189080"/>
            <a:ext cx="5783040" cy="1456920"/>
          </a:xfrm>
          <a:prstGeom prst="rect">
            <a:avLst/>
          </a:prstGeom>
          <a:noFill/>
          <a:ln w="0">
            <a:noFill/>
          </a:ln>
        </p:spPr>
        <p:txBody>
          <a:bodyPr tIns="91440" bIns="91440" anchor="b">
            <a:noAutofit/>
          </a:bodyPr>
          <a:p>
            <a:r>
              <a:rPr b="0" lang="it-IT" sz="4000" spc="-1" strike="noStrike">
                <a:solidFill>
                  <a:srgbClr val="000000"/>
                </a:solidFill>
                <a:latin typeface="Arial"/>
              </a:rPr>
              <a:t>Fai clic per modificare il formato del testo del titolo</a:t>
            </a:r>
            <a:endParaRPr b="0" lang="it-IT" sz="4000" spc="-1" strike="noStrike">
              <a:solidFill>
                <a:srgbClr val="000000"/>
              </a:solidFill>
              <a:latin typeface="Arial"/>
            </a:endParaRPr>
          </a:p>
        </p:txBody>
      </p:sp>
      <p:sp>
        <p:nvSpPr>
          <p:cNvPr id="4" name="PlaceHolder 2"/>
          <p:cNvSpPr>
            <a:spLocks noGrp="1"/>
          </p:cNvSpPr>
          <p:nvPr>
            <p:ph type="sldNum" idx="1"/>
          </p:nvPr>
        </p:nvSpPr>
        <p:spPr>
          <a:xfrm>
            <a:off x="8472600" y="4663080"/>
            <a:ext cx="548280" cy="393120"/>
          </a:xfrm>
          <a:prstGeom prst="rect">
            <a:avLst/>
          </a:prstGeom>
          <a:noFill/>
          <a:ln w="0">
            <a:noFill/>
          </a:ln>
        </p:spPr>
        <p:txBody>
          <a:bodyPr tIns="91440" bIns="91440" anchor="ctr">
            <a:noAutofit/>
          </a:bodyPr>
          <a:lstStyle>
            <a:lvl1pPr algn="r">
              <a:lnSpc>
                <a:spcPct val="100000"/>
              </a:lnSpc>
              <a:buNone/>
              <a:tabLst>
                <a:tab algn="l" pos="0"/>
              </a:tabLst>
              <a:defRPr b="0" lang="it" sz="1000" spc="-1" strike="noStrike">
                <a:solidFill>
                  <a:srgbClr val="ffffff"/>
                </a:solidFill>
                <a:latin typeface="Roboto"/>
                <a:ea typeface="Roboto"/>
              </a:defRPr>
            </a:lvl1pPr>
          </a:lstStyle>
          <a:p>
            <a:pPr algn="r">
              <a:lnSpc>
                <a:spcPct val="100000"/>
              </a:lnSpc>
              <a:buNone/>
              <a:tabLst>
                <a:tab algn="l" pos="0"/>
              </a:tabLst>
            </a:pPr>
            <a:fld id="{3A569424-DAC9-47E9-91ED-71FA4E21F36C}" type="slidenum">
              <a:rPr b="0" lang="it" sz="1000" spc="-1" strike="noStrike">
                <a:solidFill>
                  <a:srgbClr val="ffffff"/>
                </a:solidFill>
                <a:latin typeface="Roboto"/>
                <a:ea typeface="Roboto"/>
              </a:rPr>
              <a:t>&lt;numero&gt;</a:t>
            </a:fld>
            <a:endParaRPr b="0" lang="it-IT" sz="1000" spc="-1" strike="noStrike">
              <a:latin typeface="Times New Roman"/>
            </a:endParaRPr>
          </a:p>
        </p:txBody>
      </p:sp>
      <p:sp>
        <p:nvSpPr>
          <p:cNvPr id="5"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it-IT" sz="1400" spc="-1" strike="noStrike">
                <a:solidFill>
                  <a:srgbClr val="000000"/>
                </a:solidFill>
                <a:latin typeface="Arial"/>
              </a:rPr>
              <a:t>Fai clic per modificare il formato del </a:t>
            </a:r>
            <a:r>
              <a:rPr b="0" lang="it-IT" sz="1400" spc="-1" strike="noStrike">
                <a:solidFill>
                  <a:srgbClr val="000000"/>
                </a:solidFill>
                <a:latin typeface="Arial"/>
              </a:rPr>
              <a:t>testo della struttura</a:t>
            </a:r>
            <a:endParaRPr b="0" lang="it-IT"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it-IT" sz="1400" spc="-1" strike="noStrike">
                <a:solidFill>
                  <a:srgbClr val="000000"/>
                </a:solidFill>
                <a:latin typeface="Arial"/>
              </a:rPr>
              <a:t>Secondo livello struttura</a:t>
            </a:r>
            <a:endParaRPr b="0" lang="it-IT"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it-IT" sz="1400" spc="-1" strike="noStrike">
                <a:solidFill>
                  <a:srgbClr val="000000"/>
                </a:solidFill>
                <a:latin typeface="Arial"/>
              </a:rPr>
              <a:t>Terzo livello struttura</a:t>
            </a:r>
            <a:endParaRPr b="0" lang="it-IT"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it-IT" sz="1400" spc="-1" strike="noStrike">
                <a:solidFill>
                  <a:srgbClr val="000000"/>
                </a:solidFill>
                <a:latin typeface="Arial"/>
              </a:rPr>
              <a:t>Quarto livello struttura</a:t>
            </a:r>
            <a:endParaRPr b="0" lang="it-IT"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it-IT" sz="2000" spc="-1" strike="noStrike">
                <a:solidFill>
                  <a:srgbClr val="000000"/>
                </a:solidFill>
                <a:latin typeface="Arial"/>
              </a:rPr>
              <a:t>Quinto livello </a:t>
            </a:r>
            <a:r>
              <a:rPr b="0" lang="it-IT" sz="2000" spc="-1" strike="noStrike">
                <a:solidFill>
                  <a:srgbClr val="000000"/>
                </a:solidFill>
                <a:latin typeface="Arial"/>
              </a:rPr>
              <a:t>struttura</a:t>
            </a:r>
            <a:endParaRPr b="0" lang="it-IT"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it-IT" sz="2000" spc="-1" strike="noStrike">
                <a:solidFill>
                  <a:srgbClr val="000000"/>
                </a:solidFill>
                <a:latin typeface="Arial"/>
              </a:rPr>
              <a:t>Sesto </a:t>
            </a:r>
            <a:r>
              <a:rPr b="0" lang="it-IT" sz="2000" spc="-1" strike="noStrike">
                <a:solidFill>
                  <a:srgbClr val="000000"/>
                </a:solidFill>
                <a:latin typeface="Arial"/>
              </a:rPr>
              <a:t>livello </a:t>
            </a:r>
            <a:r>
              <a:rPr b="0" lang="it-IT" sz="2000" spc="-1" strike="noStrike">
                <a:solidFill>
                  <a:srgbClr val="000000"/>
                </a:solidFill>
                <a:latin typeface="Arial"/>
              </a:rPr>
              <a:t>struttura</a:t>
            </a:r>
            <a:endParaRPr b="0" lang="it-IT"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it-IT" sz="2000" spc="-1" strike="noStrike">
                <a:solidFill>
                  <a:srgbClr val="000000"/>
                </a:solidFill>
                <a:latin typeface="Arial"/>
              </a:rPr>
              <a:t>Setti</a:t>
            </a:r>
            <a:r>
              <a:rPr b="0" lang="it-IT" sz="2000" spc="-1" strike="noStrike">
                <a:solidFill>
                  <a:srgbClr val="000000"/>
                </a:solidFill>
                <a:latin typeface="Arial"/>
              </a:rPr>
              <a:t>mo </a:t>
            </a:r>
            <a:r>
              <a:rPr b="0" lang="it-IT" sz="2000" spc="-1" strike="noStrike">
                <a:solidFill>
                  <a:srgbClr val="000000"/>
                </a:solidFill>
                <a:latin typeface="Arial"/>
              </a:rPr>
              <a:t>livell</a:t>
            </a:r>
            <a:r>
              <a:rPr b="0" lang="it-IT" sz="2000" spc="-1" strike="noStrike">
                <a:solidFill>
                  <a:srgbClr val="000000"/>
                </a:solidFill>
                <a:latin typeface="Arial"/>
              </a:rPr>
              <a:t>o </a:t>
            </a:r>
            <a:r>
              <a:rPr b="0" lang="it-IT" sz="2000" spc="-1" strike="noStrike">
                <a:solidFill>
                  <a:srgbClr val="000000"/>
                </a:solidFill>
                <a:latin typeface="Arial"/>
              </a:rPr>
              <a:t>strutt</a:t>
            </a:r>
            <a:r>
              <a:rPr b="0" lang="it-IT" sz="2000" spc="-1" strike="noStrike">
                <a:solidFill>
                  <a:srgbClr val="000000"/>
                </a:solidFill>
                <a:latin typeface="Arial"/>
              </a:rPr>
              <a:t>ura</a:t>
            </a:r>
            <a:endParaRPr b="0" lang="it-IT"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517c"/>
        </a:solidFill>
      </p:bgPr>
    </p:bg>
    <p:spTree>
      <p:nvGrpSpPr>
        <p:cNvPr id="1" name=""/>
        <p:cNvGrpSpPr/>
        <p:nvPr/>
      </p:nvGrpSpPr>
      <p:grpSpPr>
        <a:xfrm>
          <a:off x="0" y="0"/>
          <a:ext cx="0" cy="0"/>
          <a:chOff x="0" y="0"/>
          <a:chExt cx="0" cy="0"/>
        </a:xfrm>
      </p:grpSpPr>
      <p:sp>
        <p:nvSpPr>
          <p:cNvPr id="42" name="Google Shape;43;p9"/>
          <p:cNvSpPr/>
          <p:nvPr/>
        </p:nvSpPr>
        <p:spPr>
          <a:xfrm>
            <a:off x="4572000" y="0"/>
            <a:ext cx="4571640" cy="5143320"/>
          </a:xfrm>
          <a:prstGeom prst="rect">
            <a:avLst/>
          </a:prstGeom>
          <a:solidFill>
            <a:schemeClr val="dk2"/>
          </a:solidFill>
          <a:ln w="0">
            <a:noFill/>
          </a:ln>
        </p:spPr>
        <p:style>
          <a:lnRef idx="0"/>
          <a:fillRef idx="0"/>
          <a:effectRef idx="0"/>
          <a:fontRef idx="minor"/>
        </p:style>
      </p:sp>
      <p:sp>
        <p:nvSpPr>
          <p:cNvPr id="43" name="Google Shape;44;p9"/>
          <p:cNvSpPr/>
          <p:nvPr/>
        </p:nvSpPr>
        <p:spPr>
          <a:xfrm>
            <a:off x="5029560" y="4495680"/>
            <a:ext cx="540720" cy="360"/>
          </a:xfrm>
          <a:custGeom>
            <a:avLst/>
            <a:gdLst/>
            <a:ahLst/>
            <a:rect l="l" t="t" r="r" b="b"/>
            <a:pathLst>
              <a:path w="21600" h="21600">
                <a:moveTo>
                  <a:pt x="0" y="0"/>
                </a:moveTo>
                <a:lnTo>
                  <a:pt x="21600" y="21600"/>
                </a:lnTo>
              </a:path>
            </a:pathLst>
          </a:custGeom>
          <a:noFill/>
          <a:ln w="38100">
            <a:solidFill>
              <a:srgbClr val="8bc34a"/>
            </a:solidFill>
            <a:round/>
          </a:ln>
        </p:spPr>
        <p:style>
          <a:lnRef idx="0"/>
          <a:fillRef idx="0"/>
          <a:effectRef idx="0"/>
          <a:fontRef idx="minor"/>
        </p:style>
      </p:sp>
      <p:sp>
        <p:nvSpPr>
          <p:cNvPr id="44" name="PlaceHolder 1"/>
          <p:cNvSpPr>
            <a:spLocks noGrp="1"/>
          </p:cNvSpPr>
          <p:nvPr>
            <p:ph type="title"/>
          </p:nvPr>
        </p:nvSpPr>
        <p:spPr>
          <a:xfrm>
            <a:off x="265680" y="1209240"/>
            <a:ext cx="4044960" cy="1505880"/>
          </a:xfrm>
          <a:prstGeom prst="rect">
            <a:avLst/>
          </a:prstGeom>
          <a:noFill/>
          <a:ln w="0">
            <a:noFill/>
          </a:ln>
        </p:spPr>
        <p:txBody>
          <a:bodyPr tIns="91440" bIns="91440" anchor="b">
            <a:noAutofit/>
          </a:bodyPr>
          <a:p>
            <a:r>
              <a:rPr b="0" lang="it-IT" sz="3800" spc="-1" strike="noStrike">
                <a:solidFill>
                  <a:srgbClr val="000000"/>
                </a:solidFill>
                <a:latin typeface="Arial"/>
              </a:rPr>
              <a:t>Fai clic per modificare il formato del testo del titolo</a:t>
            </a:r>
            <a:endParaRPr b="0" lang="it-IT" sz="3800" spc="-1" strike="noStrike">
              <a:solidFill>
                <a:srgbClr val="000000"/>
              </a:solidFill>
              <a:latin typeface="Arial"/>
            </a:endParaRPr>
          </a:p>
        </p:txBody>
      </p:sp>
      <p:sp>
        <p:nvSpPr>
          <p:cNvPr id="45" name="PlaceHolder 2"/>
          <p:cNvSpPr>
            <a:spLocks noGrp="1"/>
          </p:cNvSpPr>
          <p:nvPr>
            <p:ph type="body"/>
          </p:nvPr>
        </p:nvSpPr>
        <p:spPr>
          <a:xfrm>
            <a:off x="4939560" y="724320"/>
            <a:ext cx="3836520" cy="3694680"/>
          </a:xfrm>
          <a:prstGeom prst="rect">
            <a:avLst/>
          </a:prstGeom>
          <a:noFill/>
          <a:ln w="0">
            <a:noFill/>
          </a:ln>
        </p:spPr>
        <p:txBody>
          <a:bodyPr tIns="91440" bIns="91440" anchor="ctr">
            <a:noAutofit/>
          </a:bodyPr>
          <a:p>
            <a:pPr marL="432000" indent="-324000">
              <a:spcBef>
                <a:spcPts val="1417"/>
              </a:spcBef>
              <a:buClr>
                <a:srgbClr val="ffffff"/>
              </a:buClr>
              <a:buSzPct val="45000"/>
              <a:buFont typeface="Wingdings" charset="2"/>
              <a:buChar char=""/>
            </a:pPr>
            <a:r>
              <a:rPr b="0" lang="it-IT" sz="1800" spc="-1" strike="noStrike">
                <a:solidFill>
                  <a:srgbClr val="000000"/>
                </a:solidFill>
                <a:latin typeface="Arial"/>
              </a:rPr>
              <a:t>Fai clic per modificare il formato </a:t>
            </a:r>
            <a:r>
              <a:rPr b="0" lang="it-IT" sz="1800" spc="-1" strike="noStrike">
                <a:solidFill>
                  <a:srgbClr val="000000"/>
                </a:solidFill>
                <a:latin typeface="Arial"/>
              </a:rPr>
              <a:t>del testo della struttura</a:t>
            </a:r>
            <a:endParaRPr b="0" lang="it-IT"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it-IT" sz="1800" spc="-1" strike="noStrike">
                <a:solidFill>
                  <a:srgbClr val="000000"/>
                </a:solidFill>
                <a:latin typeface="Arial"/>
              </a:rPr>
              <a:t>Secondo livello struttura</a:t>
            </a:r>
            <a:endParaRPr b="0" lang="it-IT"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it-IT" sz="1800" spc="-1" strike="noStrike">
                <a:solidFill>
                  <a:srgbClr val="000000"/>
                </a:solidFill>
                <a:latin typeface="Arial"/>
              </a:rPr>
              <a:t>Terzo livello struttura</a:t>
            </a:r>
            <a:endParaRPr b="0" lang="it-IT"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it-IT" sz="1800" spc="-1" strike="noStrike">
                <a:solidFill>
                  <a:srgbClr val="000000"/>
                </a:solidFill>
                <a:latin typeface="Arial"/>
              </a:rPr>
              <a:t>Quarto livello </a:t>
            </a:r>
            <a:r>
              <a:rPr b="0" lang="it-IT" sz="1800" spc="-1" strike="noStrike">
                <a:solidFill>
                  <a:srgbClr val="000000"/>
                </a:solidFill>
                <a:latin typeface="Arial"/>
              </a:rPr>
              <a:t>struttura</a:t>
            </a:r>
            <a:endParaRPr b="0" lang="it-IT"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it-IT" sz="1800" spc="-1" strike="noStrike">
                <a:solidFill>
                  <a:srgbClr val="000000"/>
                </a:solidFill>
                <a:latin typeface="Arial"/>
              </a:rPr>
              <a:t>Quinto livello </a:t>
            </a:r>
            <a:r>
              <a:rPr b="0" lang="it-IT" sz="1800" spc="-1" strike="noStrike">
                <a:solidFill>
                  <a:srgbClr val="000000"/>
                </a:solidFill>
                <a:latin typeface="Arial"/>
              </a:rPr>
              <a:t>struttura</a:t>
            </a:r>
            <a:endParaRPr b="0" lang="it-IT"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it-IT" sz="1800" spc="-1" strike="noStrike">
                <a:solidFill>
                  <a:srgbClr val="000000"/>
                </a:solidFill>
                <a:latin typeface="Arial"/>
              </a:rPr>
              <a:t>Sesto livello </a:t>
            </a:r>
            <a:r>
              <a:rPr b="0" lang="it-IT" sz="1800" spc="-1" strike="noStrike">
                <a:solidFill>
                  <a:srgbClr val="000000"/>
                </a:solidFill>
                <a:latin typeface="Arial"/>
              </a:rPr>
              <a:t>struttura</a:t>
            </a:r>
            <a:endParaRPr b="0" lang="it-IT"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it-IT" sz="1800" spc="-1" strike="noStrike">
                <a:solidFill>
                  <a:srgbClr val="000000"/>
                </a:solidFill>
                <a:latin typeface="Arial"/>
              </a:rPr>
              <a:t>Settimo </a:t>
            </a:r>
            <a:r>
              <a:rPr b="0" lang="it-IT" sz="1800" spc="-1" strike="noStrike">
                <a:solidFill>
                  <a:srgbClr val="000000"/>
                </a:solidFill>
                <a:latin typeface="Arial"/>
              </a:rPr>
              <a:t>livello </a:t>
            </a:r>
            <a:r>
              <a:rPr b="0" lang="it-IT" sz="1800" spc="-1" strike="noStrike">
                <a:solidFill>
                  <a:srgbClr val="000000"/>
                </a:solidFill>
                <a:latin typeface="Arial"/>
              </a:rPr>
              <a:t>struttura</a:t>
            </a:r>
            <a:endParaRPr b="0" lang="it-IT" sz="1800" spc="-1" strike="noStrike">
              <a:solidFill>
                <a:srgbClr val="000000"/>
              </a:solidFill>
              <a:latin typeface="Arial"/>
            </a:endParaRPr>
          </a:p>
        </p:txBody>
      </p:sp>
      <p:sp>
        <p:nvSpPr>
          <p:cNvPr id="46" name="PlaceHolder 3"/>
          <p:cNvSpPr>
            <a:spLocks noGrp="1"/>
          </p:cNvSpPr>
          <p:nvPr>
            <p:ph type="sldNum" idx="2"/>
          </p:nvPr>
        </p:nvSpPr>
        <p:spPr>
          <a:xfrm>
            <a:off x="8472600" y="4663080"/>
            <a:ext cx="548280" cy="393120"/>
          </a:xfrm>
          <a:prstGeom prst="rect">
            <a:avLst/>
          </a:prstGeom>
          <a:noFill/>
          <a:ln w="0">
            <a:noFill/>
          </a:ln>
        </p:spPr>
        <p:txBody>
          <a:bodyPr tIns="91440" bIns="91440" anchor="ctr">
            <a:noAutofit/>
          </a:bodyPr>
          <a:lstStyle>
            <a:lvl1pPr algn="r">
              <a:lnSpc>
                <a:spcPct val="100000"/>
              </a:lnSpc>
              <a:buNone/>
              <a:tabLst>
                <a:tab algn="l" pos="0"/>
              </a:tabLst>
              <a:defRPr b="0" lang="it" sz="1000" spc="-1" strike="noStrike">
                <a:solidFill>
                  <a:srgbClr val="ffffff"/>
                </a:solidFill>
                <a:latin typeface="Roboto"/>
                <a:ea typeface="Roboto"/>
              </a:defRPr>
            </a:lvl1pPr>
          </a:lstStyle>
          <a:p>
            <a:pPr algn="r">
              <a:lnSpc>
                <a:spcPct val="100000"/>
              </a:lnSpc>
              <a:buNone/>
              <a:tabLst>
                <a:tab algn="l" pos="0"/>
              </a:tabLst>
            </a:pPr>
            <a:fld id="{71D4E55E-2212-4416-AADF-160FDF559917}" type="slidenum">
              <a:rPr b="0" lang="it" sz="1000" spc="-1" strike="noStrike">
                <a:solidFill>
                  <a:srgbClr val="ffffff"/>
                </a:solidFill>
                <a:latin typeface="Roboto"/>
                <a:ea typeface="Roboto"/>
              </a:rPr>
              <a:t>&lt;numero&gt;</a:t>
            </a:fld>
            <a:endParaRPr b="0" lang="it-IT"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517c"/>
        </a:solidFill>
      </p:bgPr>
    </p:bg>
    <p:spTree>
      <p:nvGrpSpPr>
        <p:cNvPr id="1" name=""/>
        <p:cNvGrpSpPr/>
        <p:nvPr/>
      </p:nvGrpSpPr>
      <p:grpSpPr>
        <a:xfrm>
          <a:off x="0" y="0"/>
          <a:ext cx="0" cy="0"/>
          <a:chOff x="0" y="0"/>
          <a:chExt cx="0" cy="0"/>
        </a:xfrm>
      </p:grpSpPr>
      <p:sp>
        <p:nvSpPr>
          <p:cNvPr id="83" name="Google Shape;21;p4"/>
          <p:cNvSpPr/>
          <p:nvPr/>
        </p:nvSpPr>
        <p:spPr>
          <a:xfrm>
            <a:off x="492480" y="1260360"/>
            <a:ext cx="424440" cy="360"/>
          </a:xfrm>
          <a:custGeom>
            <a:avLst/>
            <a:gdLst/>
            <a:ahLst/>
            <a:rect l="l" t="t" r="r" b="b"/>
            <a:pathLst>
              <a:path w="21600" h="21600">
                <a:moveTo>
                  <a:pt x="0" y="0"/>
                </a:moveTo>
                <a:lnTo>
                  <a:pt x="21600" y="21600"/>
                </a:lnTo>
              </a:path>
            </a:pathLst>
          </a:custGeom>
          <a:noFill/>
          <a:ln w="38100">
            <a:solidFill>
              <a:srgbClr val="039be5"/>
            </a:solidFill>
            <a:round/>
          </a:ln>
        </p:spPr>
        <p:style>
          <a:lnRef idx="0"/>
          <a:fillRef idx="0"/>
          <a:effectRef idx="0"/>
          <a:fontRef idx="minor"/>
        </p:style>
      </p:sp>
      <p:sp>
        <p:nvSpPr>
          <p:cNvPr id="84" name="PlaceHolder 1"/>
          <p:cNvSpPr>
            <a:spLocks noGrp="1"/>
          </p:cNvSpPr>
          <p:nvPr>
            <p:ph type="title"/>
          </p:nvPr>
        </p:nvSpPr>
        <p:spPr>
          <a:xfrm>
            <a:off x="388080" y="457920"/>
            <a:ext cx="8367840" cy="685800"/>
          </a:xfrm>
          <a:prstGeom prst="rect">
            <a:avLst/>
          </a:prstGeom>
          <a:noFill/>
          <a:ln w="0">
            <a:noFill/>
          </a:ln>
        </p:spPr>
        <p:txBody>
          <a:bodyPr tIns="91440" bIns="91440" anchor="b">
            <a:noAutofit/>
          </a:bodyPr>
          <a:p>
            <a:r>
              <a:rPr b="0" lang="it-IT" sz="3000" spc="-1" strike="noStrike">
                <a:solidFill>
                  <a:srgbClr val="000000"/>
                </a:solidFill>
                <a:latin typeface="Arial"/>
              </a:rPr>
              <a:t>Fai clic per modificare il formato del testo del titolo</a:t>
            </a:r>
            <a:endParaRPr b="0" lang="it-IT" sz="3000" spc="-1" strike="noStrike">
              <a:solidFill>
                <a:srgbClr val="000000"/>
              </a:solidFill>
              <a:latin typeface="Arial"/>
            </a:endParaRPr>
          </a:p>
        </p:txBody>
      </p:sp>
      <p:sp>
        <p:nvSpPr>
          <p:cNvPr id="85" name="PlaceHolder 2"/>
          <p:cNvSpPr>
            <a:spLocks noGrp="1"/>
          </p:cNvSpPr>
          <p:nvPr>
            <p:ph type="body"/>
          </p:nvPr>
        </p:nvSpPr>
        <p:spPr>
          <a:xfrm>
            <a:off x="388080" y="1489680"/>
            <a:ext cx="8367840" cy="3078720"/>
          </a:xfrm>
          <a:prstGeom prst="rect">
            <a:avLst/>
          </a:prstGeom>
          <a:noFill/>
          <a:ln w="0">
            <a:noFill/>
          </a:ln>
        </p:spPr>
        <p:txBody>
          <a:bodyPr tIns="91440" bIns="91440" anchor="t">
            <a:noAutofit/>
          </a:bodyPr>
          <a:p>
            <a:pPr marL="432000" indent="-324000">
              <a:spcBef>
                <a:spcPts val="1417"/>
              </a:spcBef>
              <a:buClr>
                <a:srgbClr val="ffffff"/>
              </a:buClr>
              <a:buSzPct val="45000"/>
              <a:buFont typeface="Wingdings" charset="2"/>
              <a:buChar char=""/>
            </a:pPr>
            <a:r>
              <a:rPr b="0" lang="it-IT" sz="1800" spc="-1" strike="noStrike">
                <a:solidFill>
                  <a:srgbClr val="000000"/>
                </a:solidFill>
                <a:latin typeface="Arial"/>
              </a:rPr>
              <a:t>Fai clic per modificare il formato </a:t>
            </a:r>
            <a:r>
              <a:rPr b="0" lang="it-IT" sz="1800" spc="-1" strike="noStrike">
                <a:solidFill>
                  <a:srgbClr val="000000"/>
                </a:solidFill>
                <a:latin typeface="Arial"/>
              </a:rPr>
              <a:t>del testo della struttura</a:t>
            </a:r>
            <a:endParaRPr b="0" lang="it-IT"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it-IT" sz="1800" spc="-1" strike="noStrike">
                <a:solidFill>
                  <a:srgbClr val="000000"/>
                </a:solidFill>
                <a:latin typeface="Arial"/>
              </a:rPr>
              <a:t>Secondo livello struttura</a:t>
            </a:r>
            <a:endParaRPr b="0" lang="it-IT"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it-IT" sz="1800" spc="-1" strike="noStrike">
                <a:solidFill>
                  <a:srgbClr val="000000"/>
                </a:solidFill>
                <a:latin typeface="Arial"/>
              </a:rPr>
              <a:t>Terzo livello struttura</a:t>
            </a:r>
            <a:endParaRPr b="0" lang="it-IT"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it-IT" sz="1800" spc="-1" strike="noStrike">
                <a:solidFill>
                  <a:srgbClr val="000000"/>
                </a:solidFill>
                <a:latin typeface="Arial"/>
              </a:rPr>
              <a:t>Quarto livello </a:t>
            </a:r>
            <a:r>
              <a:rPr b="0" lang="it-IT" sz="1800" spc="-1" strike="noStrike">
                <a:solidFill>
                  <a:srgbClr val="000000"/>
                </a:solidFill>
                <a:latin typeface="Arial"/>
              </a:rPr>
              <a:t>struttura</a:t>
            </a:r>
            <a:endParaRPr b="0" lang="it-IT"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it-IT" sz="1800" spc="-1" strike="noStrike">
                <a:solidFill>
                  <a:srgbClr val="000000"/>
                </a:solidFill>
                <a:latin typeface="Arial"/>
              </a:rPr>
              <a:t>Quinto livello </a:t>
            </a:r>
            <a:r>
              <a:rPr b="0" lang="it-IT" sz="1800" spc="-1" strike="noStrike">
                <a:solidFill>
                  <a:srgbClr val="000000"/>
                </a:solidFill>
                <a:latin typeface="Arial"/>
              </a:rPr>
              <a:t>struttura</a:t>
            </a:r>
            <a:endParaRPr b="0" lang="it-IT"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it-IT" sz="1800" spc="-1" strike="noStrike">
                <a:solidFill>
                  <a:srgbClr val="000000"/>
                </a:solidFill>
                <a:latin typeface="Arial"/>
              </a:rPr>
              <a:t>Sesto </a:t>
            </a:r>
            <a:r>
              <a:rPr b="0" lang="it-IT" sz="1800" spc="-1" strike="noStrike">
                <a:solidFill>
                  <a:srgbClr val="000000"/>
                </a:solidFill>
                <a:latin typeface="Arial"/>
              </a:rPr>
              <a:t>livello </a:t>
            </a:r>
            <a:r>
              <a:rPr b="0" lang="it-IT" sz="1800" spc="-1" strike="noStrike">
                <a:solidFill>
                  <a:srgbClr val="000000"/>
                </a:solidFill>
                <a:latin typeface="Arial"/>
              </a:rPr>
              <a:t>struttura</a:t>
            </a:r>
            <a:endParaRPr b="0" lang="it-IT"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it-IT" sz="1800" spc="-1" strike="noStrike">
                <a:solidFill>
                  <a:srgbClr val="000000"/>
                </a:solidFill>
                <a:latin typeface="Arial"/>
              </a:rPr>
              <a:t>Setti</a:t>
            </a:r>
            <a:r>
              <a:rPr b="0" lang="it-IT" sz="1800" spc="-1" strike="noStrike">
                <a:solidFill>
                  <a:srgbClr val="000000"/>
                </a:solidFill>
                <a:latin typeface="Arial"/>
              </a:rPr>
              <a:t>mo </a:t>
            </a:r>
            <a:r>
              <a:rPr b="0" lang="it-IT" sz="1800" spc="-1" strike="noStrike">
                <a:solidFill>
                  <a:srgbClr val="000000"/>
                </a:solidFill>
                <a:latin typeface="Arial"/>
              </a:rPr>
              <a:t>livello </a:t>
            </a:r>
            <a:r>
              <a:rPr b="0" lang="it-IT" sz="1800" spc="-1" strike="noStrike">
                <a:solidFill>
                  <a:srgbClr val="000000"/>
                </a:solidFill>
                <a:latin typeface="Arial"/>
              </a:rPr>
              <a:t>struttu</a:t>
            </a:r>
            <a:r>
              <a:rPr b="0" lang="it-IT" sz="1800" spc="-1" strike="noStrike">
                <a:solidFill>
                  <a:srgbClr val="000000"/>
                </a:solidFill>
                <a:latin typeface="Arial"/>
              </a:rPr>
              <a:t>ra</a:t>
            </a:r>
            <a:endParaRPr b="0" lang="it-IT" sz="1800" spc="-1" strike="noStrike">
              <a:solidFill>
                <a:srgbClr val="000000"/>
              </a:solidFill>
              <a:latin typeface="Arial"/>
            </a:endParaRPr>
          </a:p>
        </p:txBody>
      </p:sp>
      <p:sp>
        <p:nvSpPr>
          <p:cNvPr id="86" name="PlaceHolder 3"/>
          <p:cNvSpPr>
            <a:spLocks noGrp="1"/>
          </p:cNvSpPr>
          <p:nvPr>
            <p:ph type="sldNum" idx="3"/>
          </p:nvPr>
        </p:nvSpPr>
        <p:spPr>
          <a:xfrm>
            <a:off x="8472600" y="4663080"/>
            <a:ext cx="548280" cy="393120"/>
          </a:xfrm>
          <a:prstGeom prst="rect">
            <a:avLst/>
          </a:prstGeom>
          <a:noFill/>
          <a:ln w="0">
            <a:noFill/>
          </a:ln>
        </p:spPr>
        <p:txBody>
          <a:bodyPr tIns="91440" bIns="91440" anchor="ctr">
            <a:noAutofit/>
          </a:bodyPr>
          <a:lstStyle>
            <a:lvl1pPr algn="r">
              <a:lnSpc>
                <a:spcPct val="100000"/>
              </a:lnSpc>
              <a:buNone/>
              <a:tabLst>
                <a:tab algn="l" pos="0"/>
              </a:tabLst>
              <a:defRPr b="0" lang="it" sz="1000" spc="-1" strike="noStrike">
                <a:solidFill>
                  <a:srgbClr val="ffffff"/>
                </a:solidFill>
                <a:latin typeface="Roboto"/>
                <a:ea typeface="Roboto"/>
              </a:defRPr>
            </a:lvl1pPr>
          </a:lstStyle>
          <a:p>
            <a:pPr algn="r">
              <a:lnSpc>
                <a:spcPct val="100000"/>
              </a:lnSpc>
              <a:buNone/>
              <a:tabLst>
                <a:tab algn="l" pos="0"/>
              </a:tabLst>
            </a:pPr>
            <a:fld id="{9F7F4748-1E78-4849-A0BC-56F35B471746}" type="slidenum">
              <a:rPr b="0" lang="it" sz="1000" spc="-1" strike="noStrike">
                <a:solidFill>
                  <a:srgbClr val="ffffff"/>
                </a:solidFill>
                <a:latin typeface="Roboto"/>
                <a:ea typeface="Roboto"/>
              </a:rPr>
              <a:t>&lt;numero&gt;</a:t>
            </a:fld>
            <a:endParaRPr b="0" lang="it-IT"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517c"/>
        </a:solidFill>
      </p:bgPr>
    </p:bg>
    <p:spTree>
      <p:nvGrpSpPr>
        <p:cNvPr id="1" name=""/>
        <p:cNvGrpSpPr/>
        <p:nvPr/>
      </p:nvGrpSpPr>
      <p:grpSpPr>
        <a:xfrm>
          <a:off x="0" y="0"/>
          <a:ext cx="0" cy="0"/>
          <a:chOff x="0" y="0"/>
          <a:chExt cx="0" cy="0"/>
        </a:xfrm>
      </p:grpSpPr>
      <p:sp>
        <p:nvSpPr>
          <p:cNvPr id="123" name="PlaceHolder 1"/>
          <p:cNvSpPr>
            <a:spLocks noGrp="1"/>
          </p:cNvSpPr>
          <p:nvPr>
            <p:ph type="sldNum" idx="4"/>
          </p:nvPr>
        </p:nvSpPr>
        <p:spPr>
          <a:xfrm>
            <a:off x="8472600" y="4663080"/>
            <a:ext cx="548280" cy="393120"/>
          </a:xfrm>
          <a:prstGeom prst="rect">
            <a:avLst/>
          </a:prstGeom>
          <a:noFill/>
          <a:ln w="0">
            <a:noFill/>
          </a:ln>
        </p:spPr>
        <p:txBody>
          <a:bodyPr tIns="91440" bIns="91440" anchor="ctr">
            <a:noAutofit/>
          </a:bodyPr>
          <a:lstStyle>
            <a:lvl1pPr algn="r">
              <a:lnSpc>
                <a:spcPct val="100000"/>
              </a:lnSpc>
              <a:buNone/>
              <a:tabLst>
                <a:tab algn="l" pos="0"/>
              </a:tabLst>
              <a:defRPr b="0" lang="it" sz="1000" spc="-1" strike="noStrike">
                <a:solidFill>
                  <a:srgbClr val="ffffff"/>
                </a:solidFill>
                <a:latin typeface="Roboto"/>
                <a:ea typeface="Roboto"/>
              </a:defRPr>
            </a:lvl1pPr>
          </a:lstStyle>
          <a:p>
            <a:pPr algn="r">
              <a:lnSpc>
                <a:spcPct val="100000"/>
              </a:lnSpc>
              <a:buNone/>
              <a:tabLst>
                <a:tab algn="l" pos="0"/>
              </a:tabLst>
            </a:pPr>
            <a:fld id="{B2726975-2933-4257-97F9-FDFFB10C0B55}" type="slidenum">
              <a:rPr b="0" lang="it" sz="1000" spc="-1" strike="noStrike">
                <a:solidFill>
                  <a:srgbClr val="ffffff"/>
                </a:solidFill>
                <a:latin typeface="Roboto"/>
                <a:ea typeface="Roboto"/>
              </a:rPr>
              <a:t>&lt;numero&gt;</a:t>
            </a:fld>
            <a:endParaRPr b="0" lang="it-IT" sz="1000" spc="-1" strike="noStrike">
              <a:latin typeface="Times New Roman"/>
            </a:endParaRPr>
          </a:p>
        </p:txBody>
      </p:sp>
      <p:sp>
        <p:nvSpPr>
          <p:cNvPr id="124"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r>
              <a:rPr b="0" lang="it-IT" sz="1400" spc="-1" strike="noStrike">
                <a:solidFill>
                  <a:srgbClr val="000000"/>
                </a:solidFill>
                <a:latin typeface="Arial"/>
              </a:rPr>
              <a:t>Fai clic per modificare il formato del testo del titolo</a:t>
            </a:r>
            <a:endParaRPr b="0" lang="it-IT" sz="1400" spc="-1" strike="noStrike">
              <a:solidFill>
                <a:srgbClr val="000000"/>
              </a:solidFill>
              <a:latin typeface="Arial"/>
            </a:endParaRPr>
          </a:p>
        </p:txBody>
      </p:sp>
      <p:sp>
        <p:nvSpPr>
          <p:cNvPr id="125"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it-IT" sz="1400" spc="-1" strike="noStrike">
                <a:solidFill>
                  <a:srgbClr val="000000"/>
                </a:solidFill>
                <a:latin typeface="Arial"/>
              </a:rPr>
              <a:t>Fai clic per modificare il formato del testo della struttura</a:t>
            </a:r>
            <a:endParaRPr b="0" lang="it-IT"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it-IT" sz="1400" spc="-1" strike="noStrike">
                <a:solidFill>
                  <a:srgbClr val="000000"/>
                </a:solidFill>
                <a:latin typeface="Arial"/>
              </a:rPr>
              <a:t>Secondo livello struttura</a:t>
            </a:r>
            <a:endParaRPr b="0" lang="it-IT"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it-IT" sz="1400" spc="-1" strike="noStrike">
                <a:solidFill>
                  <a:srgbClr val="000000"/>
                </a:solidFill>
                <a:latin typeface="Arial"/>
              </a:rPr>
              <a:t>Terzo livello struttura</a:t>
            </a:r>
            <a:endParaRPr b="0" lang="it-IT"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it-IT" sz="1400" spc="-1" strike="noStrike">
                <a:solidFill>
                  <a:srgbClr val="000000"/>
                </a:solidFill>
                <a:latin typeface="Arial"/>
              </a:rPr>
              <a:t>Quarto livello struttura</a:t>
            </a:r>
            <a:endParaRPr b="0" lang="it-IT"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it-IT" sz="2000" spc="-1" strike="noStrike">
                <a:solidFill>
                  <a:srgbClr val="000000"/>
                </a:solidFill>
                <a:latin typeface="Arial"/>
              </a:rPr>
              <a:t>Quinto livello struttura</a:t>
            </a:r>
            <a:endParaRPr b="0" lang="it-IT"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it-IT" sz="2000" spc="-1" strike="noStrike">
                <a:solidFill>
                  <a:srgbClr val="000000"/>
                </a:solidFill>
                <a:latin typeface="Arial"/>
              </a:rPr>
              <a:t>Sesto livello struttura</a:t>
            </a:r>
            <a:endParaRPr b="0" lang="it-IT"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it-IT" sz="2000" spc="-1" strike="noStrike">
                <a:solidFill>
                  <a:srgbClr val="000000"/>
                </a:solidFill>
                <a:latin typeface="Arial"/>
              </a:rPr>
              <a:t>Settimo livello struttura</a:t>
            </a:r>
            <a:endParaRPr b="0" lang="it-IT"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7.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title"/>
          </p:nvPr>
        </p:nvSpPr>
        <p:spPr>
          <a:xfrm>
            <a:off x="1680480" y="2331000"/>
            <a:ext cx="5783040" cy="1456920"/>
          </a:xfrm>
          <a:prstGeom prst="rect">
            <a:avLst/>
          </a:prstGeom>
          <a:noFill/>
          <a:ln w="0">
            <a:noFill/>
          </a:ln>
        </p:spPr>
        <p:txBody>
          <a:bodyPr tIns="91440" bIns="91440" anchor="b">
            <a:noAutofit/>
          </a:bodyPr>
          <a:p>
            <a:pPr algn="ctr">
              <a:lnSpc>
                <a:spcPct val="100000"/>
              </a:lnSpc>
              <a:buNone/>
              <a:tabLst>
                <a:tab algn="l" pos="0"/>
              </a:tabLst>
            </a:pPr>
            <a:r>
              <a:rPr b="0" lang="it" sz="4000" spc="-1" strike="noStrike">
                <a:solidFill>
                  <a:srgbClr val="ffffff"/>
                </a:solidFill>
                <a:latin typeface="Roboto Slab"/>
                <a:ea typeface="Roboto Slab"/>
              </a:rPr>
              <a:t>Progettazione del software gestore della libreria digitale</a:t>
            </a:r>
            <a:endParaRPr b="0" lang="it-IT"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title"/>
          </p:nvPr>
        </p:nvSpPr>
        <p:spPr>
          <a:xfrm>
            <a:off x="265680" y="1912680"/>
            <a:ext cx="4044960" cy="1317960"/>
          </a:xfrm>
          <a:prstGeom prst="rect">
            <a:avLst/>
          </a:prstGeom>
          <a:noFill/>
          <a:ln w="0">
            <a:noFill/>
          </a:ln>
        </p:spPr>
        <p:txBody>
          <a:bodyPr tIns="91440" bIns="91440" anchor="ctr">
            <a:noAutofit/>
          </a:bodyPr>
          <a:p>
            <a:pPr algn="ctr">
              <a:lnSpc>
                <a:spcPct val="100000"/>
              </a:lnSpc>
              <a:buNone/>
              <a:tabLst>
                <a:tab algn="l" pos="0"/>
              </a:tabLst>
            </a:pPr>
            <a:r>
              <a:rPr b="0" lang="it" sz="3800" spc="-1" strike="noStrike">
                <a:solidFill>
                  <a:srgbClr val="ffffff"/>
                </a:solidFill>
                <a:latin typeface="Roboto Slab"/>
                <a:ea typeface="Roboto Slab"/>
              </a:rPr>
              <a:t>Obbiettivi</a:t>
            </a:r>
            <a:endParaRPr b="0" lang="it-IT" sz="3800" spc="-1" strike="noStrike">
              <a:solidFill>
                <a:srgbClr val="000000"/>
              </a:solidFill>
              <a:latin typeface="Arial"/>
            </a:endParaRPr>
          </a:p>
        </p:txBody>
      </p:sp>
      <p:sp>
        <p:nvSpPr>
          <p:cNvPr id="164" name="Google Shape;69;p14"/>
          <p:cNvSpPr/>
          <p:nvPr/>
        </p:nvSpPr>
        <p:spPr>
          <a:xfrm>
            <a:off x="4968000" y="724320"/>
            <a:ext cx="3836520" cy="3694680"/>
          </a:xfrm>
          <a:prstGeom prst="rect">
            <a:avLst/>
          </a:prstGeom>
          <a:noFill/>
          <a:ln w="0">
            <a:noFill/>
          </a:ln>
        </p:spPr>
        <p:style>
          <a:lnRef idx="0"/>
          <a:fillRef idx="0"/>
          <a:effectRef idx="0"/>
          <a:fontRef idx="minor"/>
        </p:style>
        <p:txBody>
          <a:bodyPr tIns="91440" bIns="91440" anchor="ctr">
            <a:noAutofit/>
          </a:bodyPr>
          <a:p>
            <a:pPr marL="457200" indent="-324000">
              <a:lnSpc>
                <a:spcPct val="115000"/>
              </a:lnSpc>
              <a:buClr>
                <a:srgbClr val="ffffff"/>
              </a:buClr>
              <a:buFont typeface="Roboto"/>
              <a:buAutoNum type="arabicPeriod"/>
            </a:pPr>
            <a:r>
              <a:rPr b="0" lang="it" sz="1500" spc="-1" strike="noStrike">
                <a:solidFill>
                  <a:srgbClr val="ffffff"/>
                </a:solidFill>
                <a:latin typeface="Roboto"/>
                <a:ea typeface="Roboto"/>
              </a:rPr>
              <a:t>Creare una rappresentazione per i e le a cui appartengono. Ogni libro avrà diverse informazioni e sarà assegnato a una categoria specifica.</a:t>
            </a:r>
            <a:endParaRPr b="0" lang="it-IT" sz="1500" spc="-1" strike="noStrike">
              <a:latin typeface="Arial"/>
            </a:endParaRPr>
          </a:p>
          <a:p>
            <a:pPr marL="457200" indent="-330120">
              <a:lnSpc>
                <a:spcPct val="115000"/>
              </a:lnSpc>
              <a:buClr>
                <a:srgbClr val="ffffff"/>
              </a:buClr>
              <a:buFont typeface="Roboto"/>
              <a:buAutoNum type="arabicPeriod"/>
            </a:pPr>
            <a:r>
              <a:rPr b="0" lang="it" sz="1500" spc="-1" strike="noStrike">
                <a:solidFill>
                  <a:srgbClr val="ffffff"/>
                </a:solidFill>
                <a:latin typeface="Roboto"/>
                <a:ea typeface="Roboto"/>
              </a:rPr>
              <a:t>Trovare il modo migliore per organizzare e gestire tutte queste informazioni. Inoltre, dovrete scrivere delle funzioni che vi permettano di stampare tutti i libri che appartengono a una determinata categoria, cercare un libro specifico in base al titolo e trovare tutti i libri che rie</a:t>
            </a:r>
            <a:r>
              <a:rPr b="0" lang="it" sz="1600" spc="-1" strike="noStrike">
                <a:solidFill>
                  <a:srgbClr val="ffffff"/>
                </a:solidFill>
                <a:latin typeface="Roboto"/>
                <a:ea typeface="Roboto"/>
              </a:rPr>
              <a:t>ntrano in una certa categoria.</a:t>
            </a:r>
            <a:endParaRPr b="0" lang="it-IT" sz="1600" spc="-1" strike="noStrike">
              <a:latin typeface="Arial"/>
            </a:endParaRPr>
          </a:p>
          <a:p>
            <a:pPr>
              <a:lnSpc>
                <a:spcPct val="115000"/>
              </a:lnSpc>
              <a:spcBef>
                <a:spcPts val="1599"/>
              </a:spcBef>
              <a:spcAft>
                <a:spcPts val="1599"/>
              </a:spcAft>
              <a:buNone/>
              <a:tabLst>
                <a:tab algn="l" pos="0"/>
              </a:tabLst>
            </a:pPr>
            <a:endParaRPr b="0" lang="it-IT" sz="16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title"/>
          </p:nvPr>
        </p:nvSpPr>
        <p:spPr>
          <a:xfrm>
            <a:off x="388080" y="457920"/>
            <a:ext cx="8367840" cy="685800"/>
          </a:xfrm>
          <a:prstGeom prst="rect">
            <a:avLst/>
          </a:prstGeom>
          <a:noFill/>
          <a:ln w="0">
            <a:noFill/>
          </a:ln>
        </p:spPr>
        <p:txBody>
          <a:bodyPr tIns="91440" bIns="91440" anchor="b">
            <a:noAutofit/>
          </a:bodyPr>
          <a:p>
            <a:pPr>
              <a:lnSpc>
                <a:spcPct val="100000"/>
              </a:lnSpc>
              <a:buNone/>
              <a:tabLst>
                <a:tab algn="l" pos="0"/>
              </a:tabLst>
            </a:pPr>
            <a:r>
              <a:rPr b="0" lang="it" sz="3000" spc="-1" strike="noStrike">
                <a:solidFill>
                  <a:srgbClr val="ffffff"/>
                </a:solidFill>
                <a:latin typeface="Roboto Slab"/>
                <a:ea typeface="Roboto Slab"/>
              </a:rPr>
              <a:t>FUNZIONE CARICA</a:t>
            </a:r>
            <a:endParaRPr b="0" lang="it-IT" sz="3000" spc="-1" strike="noStrike">
              <a:solidFill>
                <a:srgbClr val="000000"/>
              </a:solidFill>
              <a:latin typeface="Arial"/>
            </a:endParaRPr>
          </a:p>
          <a:p>
            <a:pPr>
              <a:lnSpc>
                <a:spcPct val="100000"/>
              </a:lnSpc>
              <a:buNone/>
              <a:tabLst>
                <a:tab algn="l" pos="0"/>
              </a:tabLst>
            </a:pPr>
            <a:r>
              <a:rPr b="0" lang="it" sz="3000" spc="-1" strike="noStrike">
                <a:solidFill>
                  <a:srgbClr val="ffffff"/>
                </a:solidFill>
                <a:latin typeface="Roboto Slab"/>
                <a:ea typeface="Roboto Slab"/>
              </a:rPr>
              <a:t>LIBRI</a:t>
            </a:r>
            <a:endParaRPr b="0" lang="it-IT" sz="3000" spc="-1" strike="noStrike">
              <a:solidFill>
                <a:srgbClr val="000000"/>
              </a:solidFill>
              <a:latin typeface="Arial"/>
            </a:endParaRPr>
          </a:p>
        </p:txBody>
      </p:sp>
      <p:sp>
        <p:nvSpPr>
          <p:cNvPr id="166" name="Google Shape;77;p15"/>
          <p:cNvSpPr/>
          <p:nvPr/>
        </p:nvSpPr>
        <p:spPr>
          <a:xfrm>
            <a:off x="388080" y="1343160"/>
            <a:ext cx="3543120" cy="291456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it" sz="1300" spc="-1" strike="noStrike">
                <a:solidFill>
                  <a:srgbClr val="ffffff"/>
                </a:solidFill>
                <a:latin typeface="Roboto"/>
                <a:ea typeface="Roboto"/>
              </a:rPr>
              <a:t>Viene definito all’interno del programma un dato di tipo libro che contiene le stesse caratteristiche di un libro reale,</a:t>
            </a:r>
            <a:endParaRPr b="0" lang="it-IT" sz="1300" spc="-1" strike="noStrike">
              <a:latin typeface="Arial"/>
            </a:endParaRPr>
          </a:p>
          <a:p>
            <a:pPr>
              <a:lnSpc>
                <a:spcPct val="100000"/>
              </a:lnSpc>
              <a:buNone/>
              <a:tabLst>
                <a:tab algn="l" pos="0"/>
              </a:tabLst>
            </a:pPr>
            <a:r>
              <a:rPr b="0" lang="it" sz="1300" spc="-1" strike="noStrike">
                <a:solidFill>
                  <a:srgbClr val="ffffff"/>
                </a:solidFill>
                <a:latin typeface="Roboto"/>
                <a:ea typeface="Roboto"/>
              </a:rPr>
              <a:t>Il file csv viene aperto in modalità lettura e poi vengono dichiarati due contatori: read (che indica quante colonne sono state lette) e books (che indica quindi libri sono stati effettivamente letti). Finché non si arriva alla fine del file il contatore read deve leggere dal file, con la funzione fscanf, 2 stringhe (con massimo 49 caratteri e la loro lettura viene delimitata dalla virgola), un intero, un float e una stringa. Se tutti i 5 campi sono stati letti correttamente allora il contatore books si aggiorna altrimenti viene segnalato un errore. </a:t>
            </a:r>
            <a:endParaRPr b="0" lang="it-IT" sz="1300" spc="-1" strike="noStrike">
              <a:latin typeface="Arial"/>
            </a:endParaRPr>
          </a:p>
        </p:txBody>
      </p:sp>
      <p:pic>
        <p:nvPicPr>
          <p:cNvPr id="167" name="" descr=""/>
          <p:cNvPicPr/>
          <p:nvPr/>
        </p:nvPicPr>
        <p:blipFill>
          <a:blip r:embed="rId1"/>
          <a:stretch/>
        </p:blipFill>
        <p:spPr>
          <a:xfrm>
            <a:off x="4261680" y="360"/>
            <a:ext cx="4882320" cy="5143320"/>
          </a:xfrm>
          <a:prstGeom prst="rect">
            <a:avLst/>
          </a:prstGeom>
          <a:ln w="0">
            <a:noFill/>
          </a:ln>
        </p:spPr>
      </p:pic>
      <p:sp>
        <p:nvSpPr>
          <p:cNvPr id="168" name=""/>
          <p:cNvSpPr/>
          <p:nvPr/>
        </p:nvSpPr>
        <p:spPr>
          <a:xfrm>
            <a:off x="4500000" y="2340000"/>
            <a:ext cx="3960000" cy="2520000"/>
          </a:xfrm>
          <a:prstGeom prst="rect">
            <a:avLst/>
          </a:prstGeom>
          <a:noFill/>
          <a:ln w="29160">
            <a:solidFill>
              <a:srgbClr val="ff0000"/>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title"/>
          </p:nvPr>
        </p:nvSpPr>
        <p:spPr>
          <a:xfrm>
            <a:off x="311760" y="372600"/>
            <a:ext cx="8520120" cy="733320"/>
          </a:xfrm>
          <a:prstGeom prst="rect">
            <a:avLst/>
          </a:prstGeom>
          <a:noFill/>
          <a:ln w="0">
            <a:noFill/>
          </a:ln>
        </p:spPr>
        <p:txBody>
          <a:bodyPr tIns="91440" bIns="91440" anchor="b">
            <a:noAutofit/>
          </a:bodyPr>
          <a:p>
            <a:pPr>
              <a:lnSpc>
                <a:spcPct val="100000"/>
              </a:lnSpc>
              <a:buNone/>
              <a:tabLst>
                <a:tab algn="l" pos="0"/>
              </a:tabLst>
            </a:pPr>
            <a:r>
              <a:rPr b="0" lang="it" sz="3000" spc="-1" strike="noStrike">
                <a:solidFill>
                  <a:srgbClr val="ffffff"/>
                </a:solidFill>
                <a:latin typeface="Roboto Slab"/>
                <a:ea typeface="Roboto Slab"/>
              </a:rPr>
              <a:t>ALTRE FUNZIONI</a:t>
            </a:r>
            <a:endParaRPr b="0" lang="it-IT" sz="3000" spc="-1" strike="noStrike">
              <a:solidFill>
                <a:srgbClr val="000000"/>
              </a:solidFill>
              <a:latin typeface="Arial"/>
            </a:endParaRPr>
          </a:p>
        </p:txBody>
      </p:sp>
      <p:sp>
        <p:nvSpPr>
          <p:cNvPr id="170" name="PlaceHolder 2"/>
          <p:cNvSpPr>
            <a:spLocks noGrp="1"/>
          </p:cNvSpPr>
          <p:nvPr>
            <p:ph/>
          </p:nvPr>
        </p:nvSpPr>
        <p:spPr>
          <a:xfrm>
            <a:off x="311760" y="1195200"/>
            <a:ext cx="3852720" cy="524160"/>
          </a:xfrm>
          <a:prstGeom prst="rect">
            <a:avLst/>
          </a:prstGeom>
          <a:noFill/>
          <a:ln w="0">
            <a:noFill/>
          </a:ln>
        </p:spPr>
        <p:txBody>
          <a:bodyPr tIns="91440" bIns="91440" anchor="t">
            <a:noAutofit/>
          </a:bodyPr>
          <a:p>
            <a:pPr>
              <a:lnSpc>
                <a:spcPct val="115000"/>
              </a:lnSpc>
              <a:spcAft>
                <a:spcPts val="1599"/>
              </a:spcAft>
              <a:buNone/>
              <a:tabLst>
                <a:tab algn="l" pos="0"/>
              </a:tabLst>
            </a:pPr>
            <a:r>
              <a:rPr b="0" lang="it" sz="2400" spc="-1" strike="noStrike">
                <a:solidFill>
                  <a:srgbClr val="8bc34a"/>
                </a:solidFill>
                <a:latin typeface="Roboto"/>
                <a:ea typeface="Roboto"/>
              </a:rPr>
              <a:t>RICERCA E STAMPA</a:t>
            </a:r>
            <a:endParaRPr b="0" lang="it-IT" sz="2400" spc="-1" strike="noStrike">
              <a:solidFill>
                <a:srgbClr val="000000"/>
              </a:solidFill>
              <a:latin typeface="Arial"/>
            </a:endParaRPr>
          </a:p>
        </p:txBody>
      </p:sp>
      <p:sp>
        <p:nvSpPr>
          <p:cNvPr id="171" name="Google Shape;84;p16"/>
          <p:cNvSpPr/>
          <p:nvPr/>
        </p:nvSpPr>
        <p:spPr>
          <a:xfrm>
            <a:off x="418680" y="1811880"/>
            <a:ext cx="270720" cy="360"/>
          </a:xfrm>
          <a:custGeom>
            <a:avLst/>
            <a:gdLst/>
            <a:ahLst/>
            <a:rect l="l" t="t" r="r" b="b"/>
            <a:pathLst>
              <a:path w="21600" h="21600">
                <a:moveTo>
                  <a:pt x="0" y="0"/>
                </a:moveTo>
                <a:lnTo>
                  <a:pt x="21600" y="21600"/>
                </a:lnTo>
              </a:path>
            </a:pathLst>
          </a:custGeom>
          <a:noFill/>
          <a:ln w="9525">
            <a:solidFill>
              <a:srgbClr val="cfd8dc"/>
            </a:solidFill>
            <a:round/>
          </a:ln>
        </p:spPr>
        <p:style>
          <a:lnRef idx="0"/>
          <a:fillRef idx="0"/>
          <a:effectRef idx="0"/>
          <a:fontRef idx="minor"/>
        </p:style>
      </p:sp>
      <p:sp>
        <p:nvSpPr>
          <p:cNvPr id="172" name="PlaceHolder 3"/>
          <p:cNvSpPr>
            <a:spLocks noGrp="1"/>
          </p:cNvSpPr>
          <p:nvPr>
            <p:ph/>
          </p:nvPr>
        </p:nvSpPr>
        <p:spPr>
          <a:xfrm>
            <a:off x="4905720" y="1201680"/>
            <a:ext cx="4074120" cy="524160"/>
          </a:xfrm>
          <a:prstGeom prst="rect">
            <a:avLst/>
          </a:prstGeom>
          <a:noFill/>
          <a:ln w="0">
            <a:noFill/>
          </a:ln>
        </p:spPr>
        <p:txBody>
          <a:bodyPr tIns="91440" bIns="91440" anchor="t">
            <a:noAutofit/>
          </a:bodyPr>
          <a:p>
            <a:pPr>
              <a:lnSpc>
                <a:spcPct val="115000"/>
              </a:lnSpc>
              <a:spcAft>
                <a:spcPts val="1599"/>
              </a:spcAft>
              <a:buNone/>
              <a:tabLst>
                <a:tab algn="l" pos="0"/>
              </a:tabLst>
            </a:pPr>
            <a:r>
              <a:rPr b="0" lang="it" sz="2400" spc="-1" strike="noStrike">
                <a:solidFill>
                  <a:srgbClr val="8bc34a"/>
                </a:solidFill>
                <a:latin typeface="Roboto"/>
                <a:ea typeface="Roboto"/>
              </a:rPr>
              <a:t>FUNZIONAMENTO:</a:t>
            </a:r>
            <a:endParaRPr b="0" lang="it-IT" sz="2400" spc="-1" strike="noStrike">
              <a:solidFill>
                <a:srgbClr val="000000"/>
              </a:solidFill>
              <a:latin typeface="Arial"/>
            </a:endParaRPr>
          </a:p>
        </p:txBody>
      </p:sp>
      <p:sp>
        <p:nvSpPr>
          <p:cNvPr id="173" name="Google Shape;86;p16"/>
          <p:cNvSpPr/>
          <p:nvPr/>
        </p:nvSpPr>
        <p:spPr>
          <a:xfrm>
            <a:off x="5012640" y="1811880"/>
            <a:ext cx="270720" cy="360"/>
          </a:xfrm>
          <a:custGeom>
            <a:avLst/>
            <a:gdLst/>
            <a:ahLst/>
            <a:rect l="l" t="t" r="r" b="b"/>
            <a:pathLst>
              <a:path w="21600" h="21600">
                <a:moveTo>
                  <a:pt x="0" y="0"/>
                </a:moveTo>
                <a:lnTo>
                  <a:pt x="21600" y="21600"/>
                </a:lnTo>
              </a:path>
            </a:pathLst>
          </a:custGeom>
          <a:noFill/>
          <a:ln w="9525">
            <a:solidFill>
              <a:srgbClr val="cfd8dc"/>
            </a:solidFill>
            <a:round/>
          </a:ln>
        </p:spPr>
        <p:style>
          <a:lnRef idx="0"/>
          <a:fillRef idx="0"/>
          <a:effectRef idx="0"/>
          <a:fontRef idx="minor"/>
        </p:style>
      </p:sp>
      <p:sp>
        <p:nvSpPr>
          <p:cNvPr id="174" name="PlaceHolder 4"/>
          <p:cNvSpPr>
            <a:spLocks noGrp="1"/>
          </p:cNvSpPr>
          <p:nvPr>
            <p:ph/>
          </p:nvPr>
        </p:nvSpPr>
        <p:spPr>
          <a:xfrm>
            <a:off x="4905720" y="1897560"/>
            <a:ext cx="3852720" cy="2752920"/>
          </a:xfrm>
          <a:prstGeom prst="rect">
            <a:avLst/>
          </a:prstGeom>
          <a:noFill/>
          <a:ln w="0">
            <a:noFill/>
          </a:ln>
        </p:spPr>
        <p:txBody>
          <a:bodyPr tIns="91440" bIns="91440" anchor="t">
            <a:noAutofit/>
          </a:bodyPr>
          <a:p>
            <a:pPr>
              <a:lnSpc>
                <a:spcPct val="115000"/>
              </a:lnSpc>
              <a:spcAft>
                <a:spcPts val="1599"/>
              </a:spcAft>
              <a:buNone/>
              <a:tabLst>
                <a:tab algn="l" pos="0"/>
              </a:tabLst>
            </a:pPr>
            <a:r>
              <a:rPr b="0" lang="it" sz="1400" spc="-1" strike="noStrike">
                <a:solidFill>
                  <a:srgbClr val="ffffff"/>
                </a:solidFill>
                <a:latin typeface="Roboto"/>
                <a:ea typeface="Roboto"/>
              </a:rPr>
              <a:t>Le funzioni di ricerca seguono la stessa formula: All’interno di un ciclo for, che continua per tutto il numero di libri precedentemente letti, avviene la ricerca tramite la funzione strcmp che mette in confronto il titolo o categoria dei libri con l’input dell’utente (che dovrebbe ritornare un valore uguale a 0 se identico). Nel caso la ricerca fosse positiva, il risultato e i suoi campi vengono stampati coi loro rispettivi specificatori di formato.</a:t>
            </a:r>
            <a:endParaRPr b="0" lang="it-IT" sz="1400" spc="-1" strike="noStrike">
              <a:solidFill>
                <a:srgbClr val="000000"/>
              </a:solidFill>
              <a:latin typeface="Arial"/>
            </a:endParaRPr>
          </a:p>
        </p:txBody>
      </p:sp>
      <p:pic>
        <p:nvPicPr>
          <p:cNvPr id="175" name="" descr=""/>
          <p:cNvPicPr/>
          <p:nvPr/>
        </p:nvPicPr>
        <p:blipFill>
          <a:blip r:embed="rId1"/>
          <a:stretch/>
        </p:blipFill>
        <p:spPr>
          <a:xfrm>
            <a:off x="360000" y="1980000"/>
            <a:ext cx="4140000" cy="301140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Google Shape;94;p17"/>
          <p:cNvSpPr/>
          <p:nvPr/>
        </p:nvSpPr>
        <p:spPr>
          <a:xfrm>
            <a:off x="190440" y="1419120"/>
            <a:ext cx="2476080" cy="385740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it" sz="1600" spc="-1" strike="noStrike">
                <a:solidFill>
                  <a:srgbClr val="ffffff"/>
                </a:solidFill>
                <a:latin typeface="Roboto"/>
                <a:ea typeface="Roboto"/>
              </a:rPr>
              <a:t>Nella parte principale del programma, i libri vengono caricati e viene ritornato il numero definitivo di libri letti che poi viene sfruttato da tutte le altre funzioni. Infine viene usato un switch per gestire l’uso delle funzioni d’accordo con la scelta dell’utente.</a:t>
            </a:r>
            <a:endParaRPr b="0" lang="it-IT" sz="1600" spc="-1" strike="noStrike">
              <a:latin typeface="Arial"/>
            </a:endParaRPr>
          </a:p>
        </p:txBody>
      </p:sp>
      <p:sp>
        <p:nvSpPr>
          <p:cNvPr id="177" name="Google Shape;96;p17"/>
          <p:cNvSpPr/>
          <p:nvPr/>
        </p:nvSpPr>
        <p:spPr>
          <a:xfrm>
            <a:off x="457200" y="714240"/>
            <a:ext cx="2476080" cy="70452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it" sz="3500" spc="-1" strike="noStrike">
                <a:solidFill>
                  <a:srgbClr val="ffffff"/>
                </a:solidFill>
                <a:latin typeface="Roboto Slab"/>
                <a:ea typeface="Roboto Slab"/>
              </a:rPr>
              <a:t>MAIN</a:t>
            </a:r>
            <a:endParaRPr b="0" lang="it-IT" sz="3500" spc="-1" strike="noStrike">
              <a:latin typeface="Arial"/>
            </a:endParaRPr>
          </a:p>
        </p:txBody>
      </p:sp>
      <p:pic>
        <p:nvPicPr>
          <p:cNvPr id="178" name="" descr=""/>
          <p:cNvPicPr/>
          <p:nvPr/>
        </p:nvPicPr>
        <p:blipFill>
          <a:blip r:embed="rId1"/>
          <a:stretch/>
        </p:blipFill>
        <p:spPr>
          <a:xfrm>
            <a:off x="3060000" y="540000"/>
            <a:ext cx="5580000" cy="3780000"/>
          </a:xfrm>
          <a:prstGeom prst="rect">
            <a:avLst/>
          </a:prstGeom>
          <a:ln w="0">
            <a:noFill/>
          </a:ln>
        </p:spPr>
      </p:pic>
      <p:sp>
        <p:nvSpPr>
          <p:cNvPr id="179" name=""/>
          <p:cNvSpPr/>
          <p:nvPr/>
        </p:nvSpPr>
        <p:spPr>
          <a:xfrm>
            <a:off x="3240000" y="2160000"/>
            <a:ext cx="3600000" cy="1800000"/>
          </a:xfrm>
          <a:prstGeom prst="rect">
            <a:avLst/>
          </a:prstGeom>
          <a:noFill/>
          <a:ln w="29160">
            <a:solidFill>
              <a:srgbClr val="ff0000"/>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it-IT</dc:language>
  <cp:lastModifiedBy/>
  <dcterms:modified xsi:type="dcterms:W3CDTF">2024-10-10T10:21:21Z</dcterms:modified>
  <cp:revision>1</cp:revision>
  <dc:subject/>
  <dc:title/>
</cp:coreProperties>
</file>