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p:txBody>
          <a:bodyPr/>
          <a:lstStyle/>
          <a:p>
            <a:fld id="{E233723E-F6B9-4CA0-8CA1-225FB4666D2A}" type="datetimeFigureOut">
              <a:rPr lang="de-AT" smtClean="0"/>
              <a:t>05.04.2016</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124077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E233723E-F6B9-4CA0-8CA1-225FB4666D2A}" type="datetimeFigureOut">
              <a:rPr lang="de-AT" smtClean="0"/>
              <a:t>05.04.2016</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210096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E233723E-F6B9-4CA0-8CA1-225FB4666D2A}" type="datetimeFigureOut">
              <a:rPr lang="de-AT" smtClean="0"/>
              <a:t>05.04.2016</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290332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E233723E-F6B9-4CA0-8CA1-225FB4666D2A}" type="datetimeFigureOut">
              <a:rPr lang="de-AT" smtClean="0"/>
              <a:t>05.04.2016</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19005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E233723E-F6B9-4CA0-8CA1-225FB4666D2A}" type="datetimeFigureOut">
              <a:rPr lang="de-AT" smtClean="0"/>
              <a:t>05.04.2016</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333334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Datumsplatzhalter 4"/>
          <p:cNvSpPr>
            <a:spLocks noGrp="1"/>
          </p:cNvSpPr>
          <p:nvPr>
            <p:ph type="dt" sz="half" idx="10"/>
          </p:nvPr>
        </p:nvSpPr>
        <p:spPr/>
        <p:txBody>
          <a:bodyPr/>
          <a:lstStyle/>
          <a:p>
            <a:fld id="{E233723E-F6B9-4CA0-8CA1-225FB4666D2A}" type="datetimeFigureOut">
              <a:rPr lang="de-AT" smtClean="0"/>
              <a:t>05.04.2016</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236709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7" name="Datumsplatzhalter 6"/>
          <p:cNvSpPr>
            <a:spLocks noGrp="1"/>
          </p:cNvSpPr>
          <p:nvPr>
            <p:ph type="dt" sz="half" idx="10"/>
          </p:nvPr>
        </p:nvSpPr>
        <p:spPr/>
        <p:txBody>
          <a:bodyPr/>
          <a:lstStyle/>
          <a:p>
            <a:fld id="{E233723E-F6B9-4CA0-8CA1-225FB4666D2A}" type="datetimeFigureOut">
              <a:rPr lang="de-AT" smtClean="0"/>
              <a:t>05.04.2016</a:t>
            </a:fld>
            <a:endParaRPr lang="de-AT"/>
          </a:p>
        </p:txBody>
      </p:sp>
      <p:sp>
        <p:nvSpPr>
          <p:cNvPr id="8" name="Fußzeilenplatzhalter 7"/>
          <p:cNvSpPr>
            <a:spLocks noGrp="1"/>
          </p:cNvSpPr>
          <p:nvPr>
            <p:ph type="ftr" sz="quarter" idx="11"/>
          </p:nvPr>
        </p:nvSpPr>
        <p:spPr/>
        <p:txBody>
          <a:bodyPr/>
          <a:lstStyle/>
          <a:p>
            <a:endParaRPr lang="de-AT"/>
          </a:p>
        </p:txBody>
      </p:sp>
      <p:sp>
        <p:nvSpPr>
          <p:cNvPr id="9" name="Foliennummernplatzhalter 8"/>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87133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E233723E-F6B9-4CA0-8CA1-225FB4666D2A}" type="datetimeFigureOut">
              <a:rPr lang="de-AT" smtClean="0"/>
              <a:t>05.04.2016</a:t>
            </a:fld>
            <a:endParaRPr lang="de-AT"/>
          </a:p>
        </p:txBody>
      </p:sp>
      <p:sp>
        <p:nvSpPr>
          <p:cNvPr id="4" name="Fußzeilenplatzhalter 3"/>
          <p:cNvSpPr>
            <a:spLocks noGrp="1"/>
          </p:cNvSpPr>
          <p:nvPr>
            <p:ph type="ftr" sz="quarter" idx="11"/>
          </p:nvPr>
        </p:nvSpPr>
        <p:spPr/>
        <p:txBody>
          <a:bodyPr/>
          <a:lstStyle/>
          <a:p>
            <a:endParaRPr lang="de-AT"/>
          </a:p>
        </p:txBody>
      </p:sp>
      <p:sp>
        <p:nvSpPr>
          <p:cNvPr id="5" name="Foliennummernplatzhalter 4"/>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233930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233723E-F6B9-4CA0-8CA1-225FB4666D2A}" type="datetimeFigureOut">
              <a:rPr lang="de-AT" smtClean="0"/>
              <a:t>05.04.2016</a:t>
            </a:fld>
            <a:endParaRPr lang="de-AT"/>
          </a:p>
        </p:txBody>
      </p:sp>
      <p:sp>
        <p:nvSpPr>
          <p:cNvPr id="3" name="Fußzeilenplatzhalter 2"/>
          <p:cNvSpPr>
            <a:spLocks noGrp="1"/>
          </p:cNvSpPr>
          <p:nvPr>
            <p:ph type="ftr" sz="quarter" idx="11"/>
          </p:nvPr>
        </p:nvSpPr>
        <p:spPr/>
        <p:txBody>
          <a:bodyPr/>
          <a:lstStyle/>
          <a:p>
            <a:endParaRPr lang="de-AT"/>
          </a:p>
        </p:txBody>
      </p:sp>
      <p:sp>
        <p:nvSpPr>
          <p:cNvPr id="4" name="Foliennummernplatzhalter 3"/>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83799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233723E-F6B9-4CA0-8CA1-225FB4666D2A}" type="datetimeFigureOut">
              <a:rPr lang="de-AT" smtClean="0"/>
              <a:t>05.04.2016</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39116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233723E-F6B9-4CA0-8CA1-225FB4666D2A}" type="datetimeFigureOut">
              <a:rPr lang="de-AT" smtClean="0"/>
              <a:t>05.04.2016</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EEF20A18-220D-4F28-A16B-F69787D8A7F7}" type="slidenum">
              <a:rPr lang="de-AT" smtClean="0"/>
              <a:t>‹Nr.›</a:t>
            </a:fld>
            <a:endParaRPr lang="de-AT"/>
          </a:p>
        </p:txBody>
      </p:sp>
    </p:spTree>
    <p:extLst>
      <p:ext uri="{BB962C8B-B14F-4D97-AF65-F5344CB8AC3E}">
        <p14:creationId xmlns:p14="http://schemas.microsoft.com/office/powerpoint/2010/main" val="381605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3723E-F6B9-4CA0-8CA1-225FB4666D2A}" type="datetimeFigureOut">
              <a:rPr lang="de-AT" smtClean="0"/>
              <a:t>05.04.2016</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20A18-220D-4F28-A16B-F69787D8A7F7}" type="slidenum">
              <a:rPr lang="de-AT" smtClean="0"/>
              <a:t>‹Nr.›</a:t>
            </a:fld>
            <a:endParaRPr lang="de-AT"/>
          </a:p>
        </p:txBody>
      </p:sp>
    </p:spTree>
    <p:extLst>
      <p:ext uri="{BB962C8B-B14F-4D97-AF65-F5344CB8AC3E}">
        <p14:creationId xmlns:p14="http://schemas.microsoft.com/office/powerpoint/2010/main" val="319876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626226"/>
          </a:xfrm>
        </p:spPr>
        <p:txBody>
          <a:bodyPr>
            <a:normAutofit fontScale="90000"/>
          </a:bodyPr>
          <a:lstStyle/>
          <a:p>
            <a:r>
              <a:rPr lang="de-AT" dirty="0"/>
              <a:t>Primär </a:t>
            </a:r>
            <a:r>
              <a:rPr lang="de-AT" dirty="0" smtClean="0"/>
              <a:t>Persona</a:t>
            </a:r>
            <a:r>
              <a:rPr lang="tr-TR" dirty="0" smtClean="0"/>
              <a:t>: Student</a:t>
            </a:r>
            <a:endParaRPr lang="de-AT" dirty="0"/>
          </a:p>
        </p:txBody>
      </p:sp>
      <p:sp>
        <p:nvSpPr>
          <p:cNvPr id="3" name="Untertitel 2"/>
          <p:cNvSpPr>
            <a:spLocks noGrp="1"/>
          </p:cNvSpPr>
          <p:nvPr>
            <p:ph type="subTitle" idx="1"/>
          </p:nvPr>
        </p:nvSpPr>
        <p:spPr>
          <a:xfrm>
            <a:off x="1524000" y="1748589"/>
            <a:ext cx="9144000" cy="3509211"/>
          </a:xfrm>
        </p:spPr>
        <p:txBody>
          <a:bodyPr/>
          <a:lstStyle/>
          <a:p>
            <a:r>
              <a:rPr lang="de-AT" dirty="0"/>
              <a:t>Thomas (23) studiert an der Uni Wien und neben dem Studium arbeitet als Kellner. Er wohnt mit seiner beste Freund in einer Wohnung. Sein bestes Hobby ist um Natur zu fotografieren. </a:t>
            </a:r>
            <a:endParaRPr lang="tr-TR" dirty="0" smtClean="0"/>
          </a:p>
          <a:p>
            <a:endParaRPr lang="tr-TR" dirty="0"/>
          </a:p>
          <a:p>
            <a:r>
              <a:rPr lang="de-AT" dirty="0"/>
              <a:t>In diesem Technologie Zeit passt diesem Finanz App für diese Junge Student sehr antreffend. Ich habe als Vorbild Thomas ausgewählt, da die jugendliche Leute Smartphone bevorzugen, statt die Schreibwaren zu benutzen.</a:t>
            </a:r>
          </a:p>
          <a:p>
            <a:endParaRPr lang="de-AT" dirty="0"/>
          </a:p>
        </p:txBody>
      </p:sp>
    </p:spTree>
    <p:extLst>
      <p:ext uri="{BB962C8B-B14F-4D97-AF65-F5344CB8AC3E}">
        <p14:creationId xmlns:p14="http://schemas.microsoft.com/office/powerpoint/2010/main" val="53927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Primär </a:t>
            </a:r>
            <a:r>
              <a:rPr lang="de-AT" dirty="0" smtClean="0"/>
              <a:t>Persona:</a:t>
            </a:r>
            <a:r>
              <a:rPr lang="tr-TR" dirty="0" smtClean="0"/>
              <a:t>Erwachsene mıt einem durchschnıtlıchem eınkommen</a:t>
            </a:r>
            <a:endParaRPr lang="de-AT" dirty="0"/>
          </a:p>
        </p:txBody>
      </p:sp>
      <p:sp>
        <p:nvSpPr>
          <p:cNvPr id="3" name="Inhaltsplatzhalter 2"/>
          <p:cNvSpPr>
            <a:spLocks noGrp="1"/>
          </p:cNvSpPr>
          <p:nvPr>
            <p:ph idx="1"/>
          </p:nvPr>
        </p:nvSpPr>
        <p:spPr/>
        <p:txBody>
          <a:bodyPr/>
          <a:lstStyle/>
          <a:p>
            <a:r>
              <a:rPr lang="de-AT" dirty="0"/>
              <a:t>-Julian (48) ist ein Rechtsanwalt. Seit 7 Jahren ist er verheiratet und hat 2 Kinder. </a:t>
            </a:r>
            <a:r>
              <a:rPr lang="de-AT" dirty="0" err="1"/>
              <a:t>Kuhlbert</a:t>
            </a:r>
            <a:r>
              <a:rPr lang="de-AT" dirty="0"/>
              <a:t> Familie lebt in einem Größeren Wohnung in Wien. Vater Julian probiert in der Technologiezeit </a:t>
            </a:r>
            <a:r>
              <a:rPr lang="de-AT" dirty="0" err="1"/>
              <a:t>dareinzufügen</a:t>
            </a:r>
            <a:r>
              <a:rPr lang="de-AT" dirty="0"/>
              <a:t>. Er hatte kein Interesse an der Technologie</a:t>
            </a:r>
            <a:r>
              <a:rPr lang="de-AT" dirty="0" smtClean="0"/>
              <a:t>.</a:t>
            </a:r>
            <a:endParaRPr lang="tr-TR" dirty="0" smtClean="0"/>
          </a:p>
          <a:p>
            <a:endParaRPr lang="tr-TR" dirty="0"/>
          </a:p>
          <a:p>
            <a:endParaRPr lang="de-AT" dirty="0"/>
          </a:p>
          <a:p>
            <a:r>
              <a:rPr lang="de-AT" dirty="0"/>
              <a:t> Ich habe als Vorbild Julian ausgewählt. Obwohl er kein Interesse an der Technologie, kann er einfach diese Finanz App auf seinem Handy nutzen. Da dieser App an Alle wendet.</a:t>
            </a:r>
          </a:p>
        </p:txBody>
      </p:sp>
    </p:spTree>
    <p:extLst>
      <p:ext uri="{BB962C8B-B14F-4D97-AF65-F5344CB8AC3E}">
        <p14:creationId xmlns:p14="http://schemas.microsoft.com/office/powerpoint/2010/main" val="243908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811" y="-2133600"/>
            <a:ext cx="10515600" cy="1337762"/>
          </a:xfrm>
        </p:spPr>
        <p:txBody>
          <a:bodyPr/>
          <a:lstStyle/>
          <a:p>
            <a:endParaRPr lang="de-AT" dirty="0"/>
          </a:p>
        </p:txBody>
      </p:sp>
      <p:sp>
        <p:nvSpPr>
          <p:cNvPr id="3" name="Inhaltsplatzhalter 2"/>
          <p:cNvSpPr>
            <a:spLocks noGrp="1"/>
          </p:cNvSpPr>
          <p:nvPr>
            <p:ph idx="1"/>
          </p:nvPr>
        </p:nvSpPr>
        <p:spPr>
          <a:xfrm>
            <a:off x="838200" y="609600"/>
            <a:ext cx="10515600" cy="5567363"/>
          </a:xfrm>
        </p:spPr>
        <p:txBody>
          <a:bodyPr>
            <a:normAutofit/>
          </a:bodyPr>
          <a:lstStyle/>
          <a:p>
            <a:r>
              <a:rPr lang="de-AT" b="1" dirty="0"/>
              <a:t>Warum unsere App:</a:t>
            </a:r>
            <a:endParaRPr lang="de-AT" dirty="0"/>
          </a:p>
          <a:p>
            <a:r>
              <a:rPr lang="de-AT" dirty="0"/>
              <a:t>*Diese Finanz App ist sehr simple zu benutzen.</a:t>
            </a:r>
          </a:p>
          <a:p>
            <a:r>
              <a:rPr lang="de-AT" dirty="0"/>
              <a:t>* Nur mit einem Anruf oder per E-Mail haben Sie technischen Unterstützung.</a:t>
            </a:r>
          </a:p>
          <a:p>
            <a:r>
              <a:rPr lang="de-AT" dirty="0"/>
              <a:t>*Sie können ein Profilfoto erstellen und für alle Aus- und Eingaben Farbe initialisieren.</a:t>
            </a:r>
          </a:p>
          <a:p>
            <a:r>
              <a:rPr lang="de-AT" dirty="0"/>
              <a:t>*Gute Qualität.</a:t>
            </a:r>
          </a:p>
          <a:p>
            <a:r>
              <a:rPr lang="de-AT" dirty="0"/>
              <a:t>*Dynamische Grafiken.</a:t>
            </a:r>
          </a:p>
          <a:p>
            <a:r>
              <a:rPr lang="de-AT" dirty="0"/>
              <a:t>*Für jede Ein- und Ausgaben können Sie neben dem Betrag etwas notieren.</a:t>
            </a:r>
          </a:p>
          <a:p>
            <a:endParaRPr lang="de-AT" dirty="0"/>
          </a:p>
        </p:txBody>
      </p:sp>
    </p:spTree>
    <p:extLst>
      <p:ext uri="{BB962C8B-B14F-4D97-AF65-F5344CB8AC3E}">
        <p14:creationId xmlns:p14="http://schemas.microsoft.com/office/powerpoint/2010/main" val="47411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Breitbild</PresentationFormat>
  <Paragraphs>16</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Calibri Light</vt:lpstr>
      <vt:lpstr>Office Theme</vt:lpstr>
      <vt:lpstr>Primär Persona: Student</vt:lpstr>
      <vt:lpstr>Primär Persona:Erwachsene mıt einem durchschnıtlıchem eınkommen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Primär Persona: Student</dc:title>
  <dc:creator>Berkay</dc:creator>
  <cp:lastModifiedBy>Berkay</cp:lastModifiedBy>
  <cp:revision>1</cp:revision>
  <dcterms:created xsi:type="dcterms:W3CDTF">2016-04-05T18:17:21Z</dcterms:created>
  <dcterms:modified xsi:type="dcterms:W3CDTF">2016-04-05T18:24:23Z</dcterms:modified>
</cp:coreProperties>
</file>