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39"/>
  </p:notesMasterIdLst>
  <p:handoutMasterIdLst>
    <p:handoutMasterId r:id="rId40"/>
  </p:handoutMasterIdLst>
  <p:sldIdLst>
    <p:sldId id="256" r:id="rId2"/>
    <p:sldId id="286" r:id="rId3"/>
    <p:sldId id="259" r:id="rId4"/>
    <p:sldId id="261" r:id="rId5"/>
    <p:sldId id="262" r:id="rId6"/>
    <p:sldId id="258" r:id="rId7"/>
    <p:sldId id="289"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280" r:id="rId35"/>
    <p:sldId id="361" r:id="rId36"/>
    <p:sldId id="285" r:id="rId37"/>
    <p:sldId id="309" r:id="rId38"/>
  </p:sldIdLst>
  <p:sldSz cx="9144000" cy="5143500" type="screen16x9"/>
  <p:notesSz cx="6858000" cy="9144000"/>
  <p:embeddedFontLst>
    <p:embeddedFont>
      <p:font typeface="Montserrat" panose="00000500000000000000" pitchFamily="2" charset="0"/>
      <p:regular r:id="rId41"/>
      <p:bold r:id="rId42"/>
      <p:italic r:id="rId43"/>
      <p:boldItalic r:id="rId44"/>
    </p:embeddedFont>
    <p:embeddedFont>
      <p:font typeface="Montserrat ExtraBold" panose="00000900000000000000" pitchFamily="2" charset="0"/>
      <p:bold r:id="rId45"/>
      <p:boldItalic r:id="rId46"/>
    </p:embeddedFont>
    <p:embeddedFont>
      <p:font typeface="Montserrat SemiBold" panose="00000700000000000000" pitchFamily="2" charset="0"/>
      <p:regular r:id="rId47"/>
      <p:bold r:id="rId48"/>
      <p:italic r:id="rId49"/>
      <p:boldItalic r:id="rId50"/>
    </p:embeddedFont>
    <p:embeddedFont>
      <p:font typeface="Spectral Light"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7">
          <p15:clr>
            <a:srgbClr val="A4A3A4"/>
          </p15:clr>
        </p15:guide>
        <p15:guide id="2" pos="5558">
          <p15:clr>
            <a:srgbClr val="A4A3A4"/>
          </p15:clr>
        </p15:guide>
        <p15:guide id="3" pos="1304">
          <p15:clr>
            <a:srgbClr val="A4A3A4"/>
          </p15:clr>
        </p15:guide>
        <p15:guide id="4" orient="horz" pos="1620">
          <p15:clr>
            <a:srgbClr val="A4A3A4"/>
          </p15:clr>
        </p15:guide>
        <p15:guide id="5" orient="horz" pos="2623">
          <p15:clr>
            <a:srgbClr val="A4A3A4"/>
          </p15:clr>
        </p15:guide>
        <p15:guide id="6" pos="4320">
          <p15:clr>
            <a:srgbClr val="A4A3A4"/>
          </p15:clr>
        </p15:guide>
        <p15:guide id="7" pos="3118">
          <p15:clr>
            <a:srgbClr val="A4A3A4"/>
          </p15:clr>
        </p15:guide>
        <p15:guide id="8" pos="2976">
          <p15:clr>
            <a:srgbClr val="A4A3A4"/>
          </p15:clr>
        </p15:guide>
        <p15:guide id="9" orient="horz" pos="590">
          <p15:clr>
            <a:srgbClr val="A4A3A4"/>
          </p15:clr>
        </p15:guide>
        <p15:guide id="10" pos="2268">
          <p15:clr>
            <a:srgbClr val="A4A3A4"/>
          </p15:clr>
        </p15:guide>
        <p15:guide id="11" pos="3902">
          <p15:clr>
            <a:srgbClr val="A4A3A4"/>
          </p15:clr>
        </p15:guide>
        <p15:guide id="12" orient="horz" pos="10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584"/>
    <a:srgbClr val="90CCFA"/>
    <a:srgbClr val="394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A0088-3FF0-4591-AE8C-B39587EE2FD8}">
  <a:tblStyle styleId="{FF1A0088-3FF0-4591-AE8C-B39587EE2F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p:restoredTop sz="94653"/>
  </p:normalViewPr>
  <p:slideViewPr>
    <p:cSldViewPr snapToGrid="0">
      <p:cViewPr varScale="1">
        <p:scale>
          <a:sx n="143" d="100"/>
          <a:sy n="143" d="100"/>
        </p:scale>
        <p:origin x="684" y="114"/>
      </p:cViewPr>
      <p:guideLst>
        <p:guide orient="horz" pos="337"/>
        <p:guide pos="5558"/>
        <p:guide pos="1304"/>
        <p:guide orient="horz" pos="1620"/>
        <p:guide orient="horz" pos="2623"/>
        <p:guide pos="4320"/>
        <p:guide pos="3118"/>
        <p:guide pos="2976"/>
        <p:guide orient="horz" pos="590"/>
        <p:guide pos="2268"/>
        <p:guide pos="3902"/>
        <p:guide orient="horz" pos="1058"/>
      </p:guideLst>
    </p:cSldViewPr>
  </p:slideViewPr>
  <p:notesTextViewPr>
    <p:cViewPr>
      <p:scale>
        <a:sx n="1" d="1"/>
        <a:sy n="1" d="1"/>
      </p:scale>
      <p:origin x="0" y="0"/>
    </p:cViewPr>
  </p:notesTextViewPr>
  <p:notesViewPr>
    <p:cSldViewPr snapToGrid="0">
      <p:cViewPr varScale="1">
        <p:scale>
          <a:sx n="121" d="100"/>
          <a:sy n="121" d="100"/>
        </p:scale>
        <p:origin x="400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5B654EE-46E2-0F4F-A427-90D64B9EDE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903F607F-B941-504A-93E2-B236C592C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DAE9AD-0277-1C48-A4A6-9639BCA59213}" type="datetimeFigureOut">
              <a:rPr lang="pt-BR" smtClean="0"/>
              <a:t>15/12/2022</a:t>
            </a:fld>
            <a:endParaRPr lang="pt-BR"/>
          </a:p>
        </p:txBody>
      </p:sp>
      <p:sp>
        <p:nvSpPr>
          <p:cNvPr id="4" name="Espaço Reservado para Rodapé 3">
            <a:extLst>
              <a:ext uri="{FF2B5EF4-FFF2-40B4-BE49-F238E27FC236}">
                <a16:creationId xmlns:a16="http://schemas.microsoft.com/office/drawing/2014/main" id="{BECF70CC-E53D-CB46-9D20-16363D6546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8247280-1666-A146-9E9E-6861B1758A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B7252A-A6E1-544A-A976-86DDA006660C}" type="slidenum">
              <a:rPr lang="pt-BR" smtClean="0"/>
              <a:t>‹nº›</a:t>
            </a:fld>
            <a:endParaRPr lang="pt-BR"/>
          </a:p>
        </p:txBody>
      </p:sp>
    </p:spTree>
    <p:extLst>
      <p:ext uri="{BB962C8B-B14F-4D97-AF65-F5344CB8AC3E}">
        <p14:creationId xmlns:p14="http://schemas.microsoft.com/office/powerpoint/2010/main" val="200781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63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102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279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081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48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09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785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094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21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81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de7457949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de7457949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497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de7457949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de7457949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582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76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26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963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04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de7457949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de7457949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470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371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864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30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523b52d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523b52d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920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934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200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de7457949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de7457949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de7457949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de7457949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08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95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de7457949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de7457949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83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27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de7457949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de7457949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14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16500" y="1001050"/>
            <a:ext cx="6809100" cy="3141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52525"/>
              </a:buClr>
              <a:buSzPts val="4600"/>
              <a:buNone/>
              <a:defRPr sz="4600">
                <a:solidFill>
                  <a:srgbClr val="252525"/>
                </a:solidFill>
              </a:defRPr>
            </a:lvl1pPr>
            <a:lvl2pPr lvl="1" algn="ctr" rtl="0">
              <a:spcBef>
                <a:spcPts val="0"/>
              </a:spcBef>
              <a:spcAft>
                <a:spcPts val="0"/>
              </a:spcAft>
              <a:buClr>
                <a:srgbClr val="434343"/>
              </a:buClr>
              <a:buSzPts val="4800"/>
              <a:buNone/>
              <a:defRPr sz="4800">
                <a:solidFill>
                  <a:srgbClr val="434343"/>
                </a:solidFill>
              </a:defRPr>
            </a:lvl2pPr>
            <a:lvl3pPr lvl="2" algn="ctr" rtl="0">
              <a:spcBef>
                <a:spcPts val="0"/>
              </a:spcBef>
              <a:spcAft>
                <a:spcPts val="0"/>
              </a:spcAft>
              <a:buClr>
                <a:srgbClr val="434343"/>
              </a:buClr>
              <a:buSzPts val="4800"/>
              <a:buNone/>
              <a:defRPr sz="4800">
                <a:solidFill>
                  <a:srgbClr val="434343"/>
                </a:solidFill>
              </a:defRPr>
            </a:lvl3pPr>
            <a:lvl4pPr lvl="3" algn="ctr" rtl="0">
              <a:spcBef>
                <a:spcPts val="0"/>
              </a:spcBef>
              <a:spcAft>
                <a:spcPts val="0"/>
              </a:spcAft>
              <a:buClr>
                <a:srgbClr val="434343"/>
              </a:buClr>
              <a:buSzPts val="4800"/>
              <a:buNone/>
              <a:defRPr sz="4800">
                <a:solidFill>
                  <a:srgbClr val="434343"/>
                </a:solidFill>
              </a:defRPr>
            </a:lvl4pPr>
            <a:lvl5pPr lvl="4" algn="ctr" rtl="0">
              <a:spcBef>
                <a:spcPts val="0"/>
              </a:spcBef>
              <a:spcAft>
                <a:spcPts val="0"/>
              </a:spcAft>
              <a:buClr>
                <a:srgbClr val="434343"/>
              </a:buClr>
              <a:buSzPts val="4800"/>
              <a:buNone/>
              <a:defRPr sz="4800">
                <a:solidFill>
                  <a:srgbClr val="434343"/>
                </a:solidFill>
              </a:defRPr>
            </a:lvl5pPr>
            <a:lvl6pPr lvl="5" algn="ctr" rtl="0">
              <a:spcBef>
                <a:spcPts val="0"/>
              </a:spcBef>
              <a:spcAft>
                <a:spcPts val="0"/>
              </a:spcAft>
              <a:buClr>
                <a:srgbClr val="434343"/>
              </a:buClr>
              <a:buSzPts val="4800"/>
              <a:buNone/>
              <a:defRPr sz="4800">
                <a:solidFill>
                  <a:srgbClr val="434343"/>
                </a:solidFill>
              </a:defRPr>
            </a:lvl6pPr>
            <a:lvl7pPr lvl="6" algn="ctr" rtl="0">
              <a:spcBef>
                <a:spcPts val="0"/>
              </a:spcBef>
              <a:spcAft>
                <a:spcPts val="0"/>
              </a:spcAft>
              <a:buClr>
                <a:srgbClr val="434343"/>
              </a:buClr>
              <a:buSzPts val="4800"/>
              <a:buNone/>
              <a:defRPr sz="4800">
                <a:solidFill>
                  <a:srgbClr val="434343"/>
                </a:solidFill>
              </a:defRPr>
            </a:lvl7pPr>
            <a:lvl8pPr lvl="7" algn="ctr" rtl="0">
              <a:spcBef>
                <a:spcPts val="0"/>
              </a:spcBef>
              <a:spcAft>
                <a:spcPts val="0"/>
              </a:spcAft>
              <a:buClr>
                <a:srgbClr val="434343"/>
              </a:buClr>
              <a:buSzPts val="4800"/>
              <a:buNone/>
              <a:defRPr sz="4800">
                <a:solidFill>
                  <a:srgbClr val="434343"/>
                </a:solidFill>
              </a:defRPr>
            </a:lvl8pPr>
            <a:lvl9pPr lvl="8" algn="ctr" rtl="0">
              <a:spcBef>
                <a:spcPts val="0"/>
              </a:spcBef>
              <a:spcAft>
                <a:spcPts val="0"/>
              </a:spcAft>
              <a:buClr>
                <a:srgbClr val="434343"/>
              </a:buClr>
              <a:buSzPts val="4800"/>
              <a:buNone/>
              <a:defRPr sz="4800">
                <a:solidFill>
                  <a:srgbClr val="434343"/>
                </a:solidFill>
              </a:defRPr>
            </a:lvl9pPr>
          </a:lstStyle>
          <a:p>
            <a:endParaRPr/>
          </a:p>
        </p:txBody>
      </p:sp>
      <p:sp>
        <p:nvSpPr>
          <p:cNvPr id="11" name="Google Shape;11;p2"/>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rot="-5400000">
            <a:off x="-1772935" y="1844264"/>
            <a:ext cx="4950600" cy="5781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200">
                <a:solidFill>
                  <a:srgbClr val="666666"/>
                </a:solidFill>
                <a:latin typeface="Spectral Light"/>
                <a:ea typeface="Spectral Light"/>
                <a:cs typeface="Spectral Light"/>
                <a:sym typeface="Spectral Light"/>
              </a:defRPr>
            </a:lvl1pPr>
            <a:lvl2pPr lvl="1" rtl="0">
              <a:spcBef>
                <a:spcPts val="0"/>
              </a:spcBef>
              <a:spcAft>
                <a:spcPts val="0"/>
              </a:spcAft>
              <a:buNone/>
              <a:defRPr sz="1200">
                <a:solidFill>
                  <a:srgbClr val="666666"/>
                </a:solidFill>
                <a:latin typeface="Spectral Light"/>
                <a:ea typeface="Spectral Light"/>
                <a:cs typeface="Spectral Light"/>
                <a:sym typeface="Spectral Light"/>
              </a:defRPr>
            </a:lvl2pPr>
            <a:lvl3pPr lvl="2" rtl="0">
              <a:spcBef>
                <a:spcPts val="0"/>
              </a:spcBef>
              <a:spcAft>
                <a:spcPts val="0"/>
              </a:spcAft>
              <a:buNone/>
              <a:defRPr sz="1200">
                <a:solidFill>
                  <a:srgbClr val="666666"/>
                </a:solidFill>
                <a:latin typeface="Spectral Light"/>
                <a:ea typeface="Spectral Light"/>
                <a:cs typeface="Spectral Light"/>
                <a:sym typeface="Spectral Light"/>
              </a:defRPr>
            </a:lvl3pPr>
            <a:lvl4pPr lvl="3" rtl="0">
              <a:spcBef>
                <a:spcPts val="0"/>
              </a:spcBef>
              <a:spcAft>
                <a:spcPts val="0"/>
              </a:spcAft>
              <a:buNone/>
              <a:defRPr sz="1200">
                <a:solidFill>
                  <a:srgbClr val="666666"/>
                </a:solidFill>
                <a:latin typeface="Spectral Light"/>
                <a:ea typeface="Spectral Light"/>
                <a:cs typeface="Spectral Light"/>
                <a:sym typeface="Spectral Light"/>
              </a:defRPr>
            </a:lvl4pPr>
            <a:lvl5pPr lvl="4" rtl="0">
              <a:spcBef>
                <a:spcPts val="0"/>
              </a:spcBef>
              <a:spcAft>
                <a:spcPts val="0"/>
              </a:spcAft>
              <a:buNone/>
              <a:defRPr sz="1200">
                <a:solidFill>
                  <a:srgbClr val="666666"/>
                </a:solidFill>
                <a:latin typeface="Spectral Light"/>
                <a:ea typeface="Spectral Light"/>
                <a:cs typeface="Spectral Light"/>
                <a:sym typeface="Spectral Light"/>
              </a:defRPr>
            </a:lvl5pPr>
            <a:lvl6pPr lvl="5" rtl="0">
              <a:spcBef>
                <a:spcPts val="0"/>
              </a:spcBef>
              <a:spcAft>
                <a:spcPts val="0"/>
              </a:spcAft>
              <a:buNone/>
              <a:defRPr sz="1200">
                <a:solidFill>
                  <a:srgbClr val="666666"/>
                </a:solidFill>
                <a:latin typeface="Spectral Light"/>
                <a:ea typeface="Spectral Light"/>
                <a:cs typeface="Spectral Light"/>
                <a:sym typeface="Spectral Light"/>
              </a:defRPr>
            </a:lvl6pPr>
            <a:lvl7pPr lvl="6" rtl="0">
              <a:spcBef>
                <a:spcPts val="0"/>
              </a:spcBef>
              <a:spcAft>
                <a:spcPts val="0"/>
              </a:spcAft>
              <a:buNone/>
              <a:defRPr sz="1200">
                <a:solidFill>
                  <a:srgbClr val="666666"/>
                </a:solidFill>
                <a:latin typeface="Spectral Light"/>
                <a:ea typeface="Spectral Light"/>
                <a:cs typeface="Spectral Light"/>
                <a:sym typeface="Spectral Light"/>
              </a:defRPr>
            </a:lvl7pPr>
            <a:lvl8pPr lvl="7" rtl="0">
              <a:spcBef>
                <a:spcPts val="0"/>
              </a:spcBef>
              <a:spcAft>
                <a:spcPts val="0"/>
              </a:spcAft>
              <a:buNone/>
              <a:defRPr sz="1200">
                <a:solidFill>
                  <a:srgbClr val="666666"/>
                </a:solidFill>
                <a:latin typeface="Spectral Light"/>
                <a:ea typeface="Spectral Light"/>
                <a:cs typeface="Spectral Light"/>
                <a:sym typeface="Spectral Light"/>
              </a:defRPr>
            </a:lvl8pPr>
            <a:lvl9pPr lvl="8" rtl="0">
              <a:spcBef>
                <a:spcPts val="0"/>
              </a:spcBef>
              <a:spcAft>
                <a:spcPts val="0"/>
              </a:spcAft>
              <a:buNone/>
              <a:defRPr sz="1200">
                <a:solidFill>
                  <a:srgbClr val="666666"/>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 Content 1">
  <p:cSld name="BLANK_1_1_1_1_1">
    <p:spTree>
      <p:nvGrpSpPr>
        <p:cNvPr id="1" name="Shape 138"/>
        <p:cNvGrpSpPr/>
        <p:nvPr/>
      </p:nvGrpSpPr>
      <p:grpSpPr>
        <a:xfrm>
          <a:off x="0" y="0"/>
          <a:ext cx="0" cy="0"/>
          <a:chOff x="0" y="0"/>
          <a:chExt cx="0" cy="0"/>
        </a:xfrm>
      </p:grpSpPr>
      <p:sp>
        <p:nvSpPr>
          <p:cNvPr id="140" name="Google Shape;140;p23"/>
          <p:cNvSpPr/>
          <p:nvPr/>
        </p:nvSpPr>
        <p:spPr>
          <a:xfrm>
            <a:off x="1088275" y="534300"/>
            <a:ext cx="4074600" cy="40752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42" name="Google Shape;142;p23"/>
          <p:cNvSpPr/>
          <p:nvPr/>
        </p:nvSpPr>
        <p:spPr>
          <a:xfrm>
            <a:off x="1088275" y="2571900"/>
            <a:ext cx="2037300" cy="2037600"/>
          </a:xfrm>
          <a:prstGeom prst="rect">
            <a:avLst/>
          </a:prstGeom>
          <a:solidFill>
            <a:srgbClr val="90C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43" name="Google Shape;143;p23"/>
          <p:cNvSpPr/>
          <p:nvPr/>
        </p:nvSpPr>
        <p:spPr>
          <a:xfrm>
            <a:off x="3125575" y="2571900"/>
            <a:ext cx="2037300" cy="2037600"/>
          </a:xfrm>
          <a:prstGeom prst="rect">
            <a:avLst/>
          </a:prstGeom>
          <a:solidFill>
            <a:srgbClr val="25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525"/>
              </a:solidFill>
            </a:endParaRPr>
          </a:p>
        </p:txBody>
      </p:sp>
      <p:sp>
        <p:nvSpPr>
          <p:cNvPr id="144" name="Google Shape;144;p23"/>
          <p:cNvSpPr/>
          <p:nvPr/>
        </p:nvSpPr>
        <p:spPr>
          <a:xfrm>
            <a:off x="3125575" y="534300"/>
            <a:ext cx="2037300" cy="2037600"/>
          </a:xfrm>
          <a:prstGeom prst="rect">
            <a:avLst/>
          </a:prstGeom>
          <a:solidFill>
            <a:srgbClr val="488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
        <p:nvSpPr>
          <p:cNvPr id="145" name="Google Shape;145;p23"/>
          <p:cNvSpPr txBox="1">
            <a:spLocks noGrp="1"/>
          </p:cNvSpPr>
          <p:nvPr>
            <p:ph type="title"/>
          </p:nvPr>
        </p:nvSpPr>
        <p:spPr>
          <a:xfrm>
            <a:off x="5767571" y="2571900"/>
            <a:ext cx="3160800" cy="158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73334"/>
              </a:buClr>
              <a:buSzPts val="5200"/>
              <a:buNone/>
              <a:defRPr sz="5200">
                <a:solidFill>
                  <a:srgbClr val="373334"/>
                </a:solidFill>
              </a:defRPr>
            </a:lvl1pPr>
            <a:lvl2pPr lvl="1" rtl="0">
              <a:spcBef>
                <a:spcPts val="0"/>
              </a:spcBef>
              <a:spcAft>
                <a:spcPts val="0"/>
              </a:spcAft>
              <a:buClr>
                <a:srgbClr val="373334"/>
              </a:buClr>
              <a:buSzPts val="5200"/>
              <a:buNone/>
              <a:defRPr sz="5200">
                <a:solidFill>
                  <a:srgbClr val="373334"/>
                </a:solidFill>
              </a:defRPr>
            </a:lvl2pPr>
            <a:lvl3pPr lvl="2" rtl="0">
              <a:spcBef>
                <a:spcPts val="0"/>
              </a:spcBef>
              <a:spcAft>
                <a:spcPts val="0"/>
              </a:spcAft>
              <a:buClr>
                <a:srgbClr val="373334"/>
              </a:buClr>
              <a:buSzPts val="5200"/>
              <a:buNone/>
              <a:defRPr sz="5200">
                <a:solidFill>
                  <a:srgbClr val="373334"/>
                </a:solidFill>
              </a:defRPr>
            </a:lvl3pPr>
            <a:lvl4pPr lvl="3" rtl="0">
              <a:spcBef>
                <a:spcPts val="0"/>
              </a:spcBef>
              <a:spcAft>
                <a:spcPts val="0"/>
              </a:spcAft>
              <a:buClr>
                <a:srgbClr val="373334"/>
              </a:buClr>
              <a:buSzPts val="5200"/>
              <a:buNone/>
              <a:defRPr sz="5200">
                <a:solidFill>
                  <a:srgbClr val="373334"/>
                </a:solidFill>
              </a:defRPr>
            </a:lvl4pPr>
            <a:lvl5pPr lvl="4" rtl="0">
              <a:spcBef>
                <a:spcPts val="0"/>
              </a:spcBef>
              <a:spcAft>
                <a:spcPts val="0"/>
              </a:spcAft>
              <a:buClr>
                <a:srgbClr val="373334"/>
              </a:buClr>
              <a:buSzPts val="5200"/>
              <a:buNone/>
              <a:defRPr sz="5200">
                <a:solidFill>
                  <a:srgbClr val="373334"/>
                </a:solidFill>
              </a:defRPr>
            </a:lvl5pPr>
            <a:lvl6pPr lvl="5" rtl="0">
              <a:spcBef>
                <a:spcPts val="0"/>
              </a:spcBef>
              <a:spcAft>
                <a:spcPts val="0"/>
              </a:spcAft>
              <a:buClr>
                <a:srgbClr val="373334"/>
              </a:buClr>
              <a:buSzPts val="5200"/>
              <a:buNone/>
              <a:defRPr sz="5200">
                <a:solidFill>
                  <a:srgbClr val="373334"/>
                </a:solidFill>
              </a:defRPr>
            </a:lvl6pPr>
            <a:lvl7pPr lvl="6" rtl="0">
              <a:spcBef>
                <a:spcPts val="0"/>
              </a:spcBef>
              <a:spcAft>
                <a:spcPts val="0"/>
              </a:spcAft>
              <a:buClr>
                <a:srgbClr val="373334"/>
              </a:buClr>
              <a:buSzPts val="5200"/>
              <a:buNone/>
              <a:defRPr sz="5200">
                <a:solidFill>
                  <a:srgbClr val="373334"/>
                </a:solidFill>
              </a:defRPr>
            </a:lvl7pPr>
            <a:lvl8pPr lvl="7" rtl="0">
              <a:spcBef>
                <a:spcPts val="0"/>
              </a:spcBef>
              <a:spcAft>
                <a:spcPts val="0"/>
              </a:spcAft>
              <a:buClr>
                <a:srgbClr val="373334"/>
              </a:buClr>
              <a:buSzPts val="5200"/>
              <a:buNone/>
              <a:defRPr sz="5200">
                <a:solidFill>
                  <a:srgbClr val="373334"/>
                </a:solidFill>
              </a:defRPr>
            </a:lvl8pPr>
            <a:lvl9pPr lvl="8" rtl="0">
              <a:spcBef>
                <a:spcPts val="0"/>
              </a:spcBef>
              <a:spcAft>
                <a:spcPts val="0"/>
              </a:spcAft>
              <a:buClr>
                <a:srgbClr val="373334"/>
              </a:buClr>
              <a:buSzPts val="5200"/>
              <a:buNone/>
              <a:defRPr sz="5200">
                <a:solidFill>
                  <a:srgbClr val="373334"/>
                </a:solidFill>
              </a:defRPr>
            </a:lvl9pPr>
          </a:lstStyle>
          <a:p>
            <a:endParaRPr/>
          </a:p>
        </p:txBody>
      </p:sp>
      <p:sp>
        <p:nvSpPr>
          <p:cNvPr id="146" name="Google Shape;146;p23"/>
          <p:cNvSpPr txBox="1">
            <a:spLocks noGrp="1"/>
          </p:cNvSpPr>
          <p:nvPr>
            <p:ph type="subTitle" idx="1"/>
          </p:nvPr>
        </p:nvSpPr>
        <p:spPr>
          <a:xfrm>
            <a:off x="1477900" y="1442400"/>
            <a:ext cx="1542300" cy="1129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47" name="Google Shape;147;p23"/>
          <p:cNvSpPr txBox="1">
            <a:spLocks noGrp="1"/>
          </p:cNvSpPr>
          <p:nvPr>
            <p:ph type="subTitle" idx="2"/>
          </p:nvPr>
        </p:nvSpPr>
        <p:spPr>
          <a:xfrm>
            <a:off x="3217775" y="646250"/>
            <a:ext cx="1542300" cy="11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48" name="Google Shape;148;p23"/>
          <p:cNvSpPr txBox="1">
            <a:spLocks noGrp="1"/>
          </p:cNvSpPr>
          <p:nvPr>
            <p:ph type="subTitle" idx="3"/>
          </p:nvPr>
        </p:nvSpPr>
        <p:spPr>
          <a:xfrm>
            <a:off x="1240675" y="2571900"/>
            <a:ext cx="1542300" cy="11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pectral Light"/>
                <a:ea typeface="Spectral Light"/>
                <a:cs typeface="Spectral Light"/>
                <a:sym typeface="Spectral Light"/>
              </a:defRPr>
            </a:lvl1pPr>
            <a:lvl2pPr lvl="1" algn="ctr" rtl="0">
              <a:spcBef>
                <a:spcPts val="0"/>
              </a:spcBef>
              <a:spcAft>
                <a:spcPts val="0"/>
              </a:spcAft>
              <a:buNone/>
              <a:defRPr>
                <a:solidFill>
                  <a:srgbClr val="FFFFFF"/>
                </a:solidFill>
                <a:latin typeface="Spectral Light"/>
                <a:ea typeface="Spectral Light"/>
                <a:cs typeface="Spectral Light"/>
                <a:sym typeface="Spectral Light"/>
              </a:defRPr>
            </a:lvl2pPr>
            <a:lvl3pPr lvl="2" algn="ctr" rtl="0">
              <a:spcBef>
                <a:spcPts val="0"/>
              </a:spcBef>
              <a:spcAft>
                <a:spcPts val="0"/>
              </a:spcAft>
              <a:buNone/>
              <a:defRPr>
                <a:solidFill>
                  <a:srgbClr val="FFFFFF"/>
                </a:solidFill>
                <a:latin typeface="Spectral Light"/>
                <a:ea typeface="Spectral Light"/>
                <a:cs typeface="Spectral Light"/>
                <a:sym typeface="Spectral Light"/>
              </a:defRPr>
            </a:lvl3pPr>
            <a:lvl4pPr lvl="3" algn="ctr" rtl="0">
              <a:spcBef>
                <a:spcPts val="0"/>
              </a:spcBef>
              <a:spcAft>
                <a:spcPts val="0"/>
              </a:spcAft>
              <a:buNone/>
              <a:defRPr>
                <a:solidFill>
                  <a:srgbClr val="FFFFFF"/>
                </a:solidFill>
                <a:latin typeface="Spectral Light"/>
                <a:ea typeface="Spectral Light"/>
                <a:cs typeface="Spectral Light"/>
                <a:sym typeface="Spectral Light"/>
              </a:defRPr>
            </a:lvl4pPr>
            <a:lvl5pPr lvl="4" algn="ctr" rtl="0">
              <a:spcBef>
                <a:spcPts val="0"/>
              </a:spcBef>
              <a:spcAft>
                <a:spcPts val="0"/>
              </a:spcAft>
              <a:buNone/>
              <a:defRPr>
                <a:solidFill>
                  <a:srgbClr val="FFFFFF"/>
                </a:solidFill>
                <a:latin typeface="Spectral Light"/>
                <a:ea typeface="Spectral Light"/>
                <a:cs typeface="Spectral Light"/>
                <a:sym typeface="Spectral Light"/>
              </a:defRPr>
            </a:lvl5pPr>
            <a:lvl6pPr lvl="5" algn="ctr" rtl="0">
              <a:spcBef>
                <a:spcPts val="0"/>
              </a:spcBef>
              <a:spcAft>
                <a:spcPts val="0"/>
              </a:spcAft>
              <a:buNone/>
              <a:defRPr>
                <a:solidFill>
                  <a:srgbClr val="FFFFFF"/>
                </a:solidFill>
                <a:latin typeface="Spectral Light"/>
                <a:ea typeface="Spectral Light"/>
                <a:cs typeface="Spectral Light"/>
                <a:sym typeface="Spectral Light"/>
              </a:defRPr>
            </a:lvl6pPr>
            <a:lvl7pPr lvl="6" algn="ctr" rtl="0">
              <a:spcBef>
                <a:spcPts val="0"/>
              </a:spcBef>
              <a:spcAft>
                <a:spcPts val="0"/>
              </a:spcAft>
              <a:buNone/>
              <a:defRPr>
                <a:solidFill>
                  <a:srgbClr val="FFFFFF"/>
                </a:solidFill>
                <a:latin typeface="Spectral Light"/>
                <a:ea typeface="Spectral Light"/>
                <a:cs typeface="Spectral Light"/>
                <a:sym typeface="Spectral Light"/>
              </a:defRPr>
            </a:lvl7pPr>
            <a:lvl8pPr lvl="7" algn="ctr" rtl="0">
              <a:spcBef>
                <a:spcPts val="0"/>
              </a:spcBef>
              <a:spcAft>
                <a:spcPts val="0"/>
              </a:spcAft>
              <a:buNone/>
              <a:defRPr>
                <a:solidFill>
                  <a:srgbClr val="FFFFFF"/>
                </a:solidFill>
                <a:latin typeface="Spectral Light"/>
                <a:ea typeface="Spectral Light"/>
                <a:cs typeface="Spectral Light"/>
                <a:sym typeface="Spectral Light"/>
              </a:defRPr>
            </a:lvl8pPr>
            <a:lvl9pPr lvl="8" algn="ct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49" name="Google Shape;149;p23"/>
          <p:cNvSpPr txBox="1">
            <a:spLocks noGrp="1"/>
          </p:cNvSpPr>
          <p:nvPr>
            <p:ph type="subTitle" idx="4"/>
          </p:nvPr>
        </p:nvSpPr>
        <p:spPr>
          <a:xfrm>
            <a:off x="3468175" y="3341400"/>
            <a:ext cx="1542300" cy="1129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200">
                <a:solidFill>
                  <a:srgbClr val="FFFFFF"/>
                </a:solidFill>
                <a:latin typeface="Spectral Light"/>
                <a:ea typeface="Spectral Light"/>
                <a:cs typeface="Spectral Light"/>
                <a:sym typeface="Spectral Light"/>
              </a:defRPr>
            </a:lvl1pPr>
            <a:lvl2pPr lvl="1" algn="r" rtl="0">
              <a:spcBef>
                <a:spcPts val="0"/>
              </a:spcBef>
              <a:spcAft>
                <a:spcPts val="0"/>
              </a:spcAft>
              <a:buNone/>
              <a:defRPr>
                <a:solidFill>
                  <a:srgbClr val="FFFFFF"/>
                </a:solidFill>
                <a:latin typeface="Spectral Light"/>
                <a:ea typeface="Spectral Light"/>
                <a:cs typeface="Spectral Light"/>
                <a:sym typeface="Spectral Light"/>
              </a:defRPr>
            </a:lvl2pPr>
            <a:lvl3pPr lvl="2" algn="r" rtl="0">
              <a:spcBef>
                <a:spcPts val="0"/>
              </a:spcBef>
              <a:spcAft>
                <a:spcPts val="0"/>
              </a:spcAft>
              <a:buNone/>
              <a:defRPr>
                <a:solidFill>
                  <a:srgbClr val="FFFFFF"/>
                </a:solidFill>
                <a:latin typeface="Spectral Light"/>
                <a:ea typeface="Spectral Light"/>
                <a:cs typeface="Spectral Light"/>
                <a:sym typeface="Spectral Light"/>
              </a:defRPr>
            </a:lvl3pPr>
            <a:lvl4pPr lvl="3" algn="r" rtl="0">
              <a:spcBef>
                <a:spcPts val="0"/>
              </a:spcBef>
              <a:spcAft>
                <a:spcPts val="0"/>
              </a:spcAft>
              <a:buNone/>
              <a:defRPr>
                <a:solidFill>
                  <a:srgbClr val="FFFFFF"/>
                </a:solidFill>
                <a:latin typeface="Spectral Light"/>
                <a:ea typeface="Spectral Light"/>
                <a:cs typeface="Spectral Light"/>
                <a:sym typeface="Spectral Light"/>
              </a:defRPr>
            </a:lvl4pPr>
            <a:lvl5pPr lvl="4" algn="r" rtl="0">
              <a:spcBef>
                <a:spcPts val="0"/>
              </a:spcBef>
              <a:spcAft>
                <a:spcPts val="0"/>
              </a:spcAft>
              <a:buNone/>
              <a:defRPr>
                <a:solidFill>
                  <a:srgbClr val="FFFFFF"/>
                </a:solidFill>
                <a:latin typeface="Spectral Light"/>
                <a:ea typeface="Spectral Light"/>
                <a:cs typeface="Spectral Light"/>
                <a:sym typeface="Spectral Light"/>
              </a:defRPr>
            </a:lvl5pPr>
            <a:lvl6pPr lvl="5" algn="r" rtl="0">
              <a:spcBef>
                <a:spcPts val="0"/>
              </a:spcBef>
              <a:spcAft>
                <a:spcPts val="0"/>
              </a:spcAft>
              <a:buNone/>
              <a:defRPr>
                <a:solidFill>
                  <a:srgbClr val="FFFFFF"/>
                </a:solidFill>
                <a:latin typeface="Spectral Light"/>
                <a:ea typeface="Spectral Light"/>
                <a:cs typeface="Spectral Light"/>
                <a:sym typeface="Spectral Light"/>
              </a:defRPr>
            </a:lvl6pPr>
            <a:lvl7pPr lvl="6" algn="r" rtl="0">
              <a:spcBef>
                <a:spcPts val="0"/>
              </a:spcBef>
              <a:spcAft>
                <a:spcPts val="0"/>
              </a:spcAft>
              <a:buNone/>
              <a:defRPr>
                <a:solidFill>
                  <a:srgbClr val="FFFFFF"/>
                </a:solidFill>
                <a:latin typeface="Spectral Light"/>
                <a:ea typeface="Spectral Light"/>
                <a:cs typeface="Spectral Light"/>
                <a:sym typeface="Spectral Light"/>
              </a:defRPr>
            </a:lvl7pPr>
            <a:lvl8pPr lvl="7" algn="r" rtl="0">
              <a:spcBef>
                <a:spcPts val="0"/>
              </a:spcBef>
              <a:spcAft>
                <a:spcPts val="0"/>
              </a:spcAft>
              <a:buNone/>
              <a:defRPr>
                <a:solidFill>
                  <a:srgbClr val="FFFFFF"/>
                </a:solidFill>
                <a:latin typeface="Spectral Light"/>
                <a:ea typeface="Spectral Light"/>
                <a:cs typeface="Spectral Light"/>
                <a:sym typeface="Spectral Light"/>
              </a:defRPr>
            </a:lvl8pPr>
            <a:lvl9pPr lvl="8" algn="r" rtl="0">
              <a:spcBef>
                <a:spcPts val="0"/>
              </a:spcBef>
              <a:spcAft>
                <a:spcPts val="0"/>
              </a:spcAft>
              <a:buNone/>
              <a:defRPr>
                <a:solidFill>
                  <a:srgbClr val="FFFFFF"/>
                </a:solidFill>
                <a:latin typeface="Spectral Light"/>
                <a:ea typeface="Spectral Light"/>
                <a:cs typeface="Spectral Light"/>
                <a:sym typeface="Spectral Light"/>
              </a:defRPr>
            </a:lvl9pPr>
          </a:lstStyle>
          <a:p>
            <a:endParaRPr/>
          </a:p>
        </p:txBody>
      </p:sp>
      <p:sp>
        <p:nvSpPr>
          <p:cNvPr id="150" name="Google Shape;150;p23"/>
          <p:cNvSpPr txBox="1">
            <a:spLocks noGrp="1"/>
          </p:cNvSpPr>
          <p:nvPr>
            <p:ph type="title" idx="5" hasCustomPrompt="1"/>
          </p:nvPr>
        </p:nvSpPr>
        <p:spPr>
          <a:xfrm rot="-5400000">
            <a:off x="1696225" y="823975"/>
            <a:ext cx="1791000" cy="12201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1" name="Google Shape;151;p23"/>
          <p:cNvSpPr txBox="1">
            <a:spLocks noGrp="1"/>
          </p:cNvSpPr>
          <p:nvPr>
            <p:ph type="title" idx="6" hasCustomPrompt="1"/>
          </p:nvPr>
        </p:nvSpPr>
        <p:spPr>
          <a:xfrm rot="-5400000">
            <a:off x="2622124" y="894450"/>
            <a:ext cx="1982400" cy="12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2" name="Google Shape;152;p23"/>
          <p:cNvSpPr txBox="1">
            <a:spLocks noGrp="1"/>
          </p:cNvSpPr>
          <p:nvPr>
            <p:ph type="title" idx="7" hasCustomPrompt="1"/>
          </p:nvPr>
        </p:nvSpPr>
        <p:spPr>
          <a:xfrm rot="-5400000">
            <a:off x="3645874" y="2230400"/>
            <a:ext cx="1982400" cy="12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53" name="Google Shape;153;p23"/>
          <p:cNvSpPr txBox="1">
            <a:spLocks noGrp="1"/>
          </p:cNvSpPr>
          <p:nvPr>
            <p:ph type="title" idx="8" hasCustomPrompt="1"/>
          </p:nvPr>
        </p:nvSpPr>
        <p:spPr>
          <a:xfrm rot="-5400000">
            <a:off x="593524" y="2942543"/>
            <a:ext cx="1982400" cy="122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5600"/>
              <a:buNone/>
              <a:defRPr sz="5600" b="1">
                <a:solidFill>
                  <a:srgbClr val="FFFFFF"/>
                </a:solidFill>
              </a:defRPr>
            </a:lvl1pPr>
            <a:lvl2pPr lvl="1" rtl="0">
              <a:spcBef>
                <a:spcPts val="0"/>
              </a:spcBef>
              <a:spcAft>
                <a:spcPts val="0"/>
              </a:spcAft>
              <a:buClr>
                <a:srgbClr val="FFFFFF"/>
              </a:buClr>
              <a:buSzPts val="12000"/>
              <a:buNone/>
              <a:defRPr sz="12000">
                <a:solidFill>
                  <a:srgbClr val="FFFFFF"/>
                </a:solidFill>
              </a:defRPr>
            </a:lvl2pPr>
            <a:lvl3pPr lvl="2" rtl="0">
              <a:spcBef>
                <a:spcPts val="0"/>
              </a:spcBef>
              <a:spcAft>
                <a:spcPts val="0"/>
              </a:spcAft>
              <a:buClr>
                <a:srgbClr val="FFFFFF"/>
              </a:buClr>
              <a:buSzPts val="12000"/>
              <a:buNone/>
              <a:defRPr sz="12000">
                <a:solidFill>
                  <a:srgbClr val="FFFFFF"/>
                </a:solidFill>
              </a:defRPr>
            </a:lvl3pPr>
            <a:lvl4pPr lvl="3" rtl="0">
              <a:spcBef>
                <a:spcPts val="0"/>
              </a:spcBef>
              <a:spcAft>
                <a:spcPts val="0"/>
              </a:spcAft>
              <a:buClr>
                <a:srgbClr val="FFFFFF"/>
              </a:buClr>
              <a:buSzPts val="12000"/>
              <a:buNone/>
              <a:defRPr sz="12000">
                <a:solidFill>
                  <a:srgbClr val="FFFFFF"/>
                </a:solidFill>
              </a:defRPr>
            </a:lvl4pPr>
            <a:lvl5pPr lvl="4" rtl="0">
              <a:spcBef>
                <a:spcPts val="0"/>
              </a:spcBef>
              <a:spcAft>
                <a:spcPts val="0"/>
              </a:spcAft>
              <a:buClr>
                <a:srgbClr val="FFFFFF"/>
              </a:buClr>
              <a:buSzPts val="12000"/>
              <a:buNone/>
              <a:defRPr sz="12000">
                <a:solidFill>
                  <a:srgbClr val="FFFFFF"/>
                </a:solidFill>
              </a:defRPr>
            </a:lvl5pPr>
            <a:lvl6pPr lvl="5" rtl="0">
              <a:spcBef>
                <a:spcPts val="0"/>
              </a:spcBef>
              <a:spcAft>
                <a:spcPts val="0"/>
              </a:spcAft>
              <a:buClr>
                <a:srgbClr val="FFFFFF"/>
              </a:buClr>
              <a:buSzPts val="12000"/>
              <a:buNone/>
              <a:defRPr sz="12000">
                <a:solidFill>
                  <a:srgbClr val="FFFFFF"/>
                </a:solidFill>
              </a:defRPr>
            </a:lvl6pPr>
            <a:lvl7pPr lvl="6" rtl="0">
              <a:spcBef>
                <a:spcPts val="0"/>
              </a:spcBef>
              <a:spcAft>
                <a:spcPts val="0"/>
              </a:spcAft>
              <a:buClr>
                <a:srgbClr val="FFFFFF"/>
              </a:buClr>
              <a:buSzPts val="12000"/>
              <a:buNone/>
              <a:defRPr sz="12000">
                <a:solidFill>
                  <a:srgbClr val="FFFFFF"/>
                </a:solidFill>
              </a:defRPr>
            </a:lvl7pPr>
            <a:lvl8pPr lvl="7" rtl="0">
              <a:spcBef>
                <a:spcPts val="0"/>
              </a:spcBef>
              <a:spcAft>
                <a:spcPts val="0"/>
              </a:spcAft>
              <a:buClr>
                <a:srgbClr val="FFFFFF"/>
              </a:buClr>
              <a:buSzPts val="12000"/>
              <a:buNone/>
              <a:defRPr sz="12000">
                <a:solidFill>
                  <a:srgbClr val="FFFFFF"/>
                </a:solidFill>
              </a:defRPr>
            </a:lvl8pPr>
            <a:lvl9pPr lvl="8" rtl="0">
              <a:spcBef>
                <a:spcPts val="0"/>
              </a:spcBef>
              <a:spcAft>
                <a:spcPts val="0"/>
              </a:spcAft>
              <a:buClr>
                <a:srgbClr val="FFFFFF"/>
              </a:buClr>
              <a:buSzPts val="12000"/>
              <a:buNone/>
              <a:defRPr sz="12000">
                <a:solidFill>
                  <a:srgbClr val="FFFFFF"/>
                </a:solidFill>
              </a:defRPr>
            </a:lvl9pPr>
          </a:lstStyle>
          <a:p>
            <a:r>
              <a:t>xx%</a:t>
            </a:r>
          </a:p>
        </p:txBody>
      </p:sp>
      <p:sp>
        <p:nvSpPr>
          <p:cNvPr id="18" name="Google Shape;122;p21">
            <a:extLst>
              <a:ext uri="{FF2B5EF4-FFF2-40B4-BE49-F238E27FC236}">
                <a16:creationId xmlns:a16="http://schemas.microsoft.com/office/drawing/2014/main" id="{35C1EBE9-F444-4643-94CE-CDA03A00712F}"/>
              </a:ext>
            </a:extLst>
          </p:cNvPr>
          <p:cNvSpPr/>
          <p:nvPr userDrawn="1"/>
        </p:nvSpPr>
        <p:spPr>
          <a:xfrm rot="10800000">
            <a:off x="6628931" y="4380323"/>
            <a:ext cx="22896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BED"/>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SECTION_HEADER">
    <p:bg>
      <p:bgPr>
        <a:no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77425" y="2095075"/>
            <a:ext cx="3942300" cy="1585200"/>
          </a:xfrm>
          <a:prstGeom prst="rect">
            <a:avLst/>
          </a:prstGeom>
        </p:spPr>
        <p:txBody>
          <a:bodyPr spcFirstLastPara="1" wrap="square" lIns="91425" tIns="91425" rIns="91425" bIns="91425" anchor="b" anchorCtr="0">
            <a:noAutofit/>
          </a:bodyPr>
          <a:lstStyle>
            <a:lvl1pPr lvl="0">
              <a:spcBef>
                <a:spcPts val="0"/>
              </a:spcBef>
              <a:spcAft>
                <a:spcPts val="0"/>
              </a:spcAft>
              <a:buClr>
                <a:srgbClr val="373334"/>
              </a:buClr>
              <a:buSzPts val="3300"/>
              <a:buNone/>
              <a:defRPr sz="3300">
                <a:solidFill>
                  <a:srgbClr val="373334"/>
                </a:solidFill>
              </a:defRPr>
            </a:lvl1pPr>
            <a:lvl2pPr lvl="1">
              <a:spcBef>
                <a:spcPts val="0"/>
              </a:spcBef>
              <a:spcAft>
                <a:spcPts val="0"/>
              </a:spcAft>
              <a:buClr>
                <a:srgbClr val="373334"/>
              </a:buClr>
              <a:buSzPts val="3300"/>
              <a:buNone/>
              <a:defRPr sz="3300">
                <a:solidFill>
                  <a:srgbClr val="373334"/>
                </a:solidFill>
              </a:defRPr>
            </a:lvl2pPr>
            <a:lvl3pPr lvl="2">
              <a:spcBef>
                <a:spcPts val="0"/>
              </a:spcBef>
              <a:spcAft>
                <a:spcPts val="0"/>
              </a:spcAft>
              <a:buClr>
                <a:srgbClr val="373334"/>
              </a:buClr>
              <a:buSzPts val="3300"/>
              <a:buNone/>
              <a:defRPr sz="3300">
                <a:solidFill>
                  <a:srgbClr val="373334"/>
                </a:solidFill>
              </a:defRPr>
            </a:lvl3pPr>
            <a:lvl4pPr lvl="3">
              <a:spcBef>
                <a:spcPts val="0"/>
              </a:spcBef>
              <a:spcAft>
                <a:spcPts val="0"/>
              </a:spcAft>
              <a:buClr>
                <a:srgbClr val="373334"/>
              </a:buClr>
              <a:buSzPts val="3300"/>
              <a:buNone/>
              <a:defRPr sz="3300">
                <a:solidFill>
                  <a:srgbClr val="373334"/>
                </a:solidFill>
              </a:defRPr>
            </a:lvl4pPr>
            <a:lvl5pPr lvl="4">
              <a:spcBef>
                <a:spcPts val="0"/>
              </a:spcBef>
              <a:spcAft>
                <a:spcPts val="0"/>
              </a:spcAft>
              <a:buClr>
                <a:srgbClr val="373334"/>
              </a:buClr>
              <a:buSzPts val="3300"/>
              <a:buNone/>
              <a:defRPr sz="3300">
                <a:solidFill>
                  <a:srgbClr val="373334"/>
                </a:solidFill>
              </a:defRPr>
            </a:lvl5pPr>
            <a:lvl6pPr lvl="5">
              <a:spcBef>
                <a:spcPts val="0"/>
              </a:spcBef>
              <a:spcAft>
                <a:spcPts val="0"/>
              </a:spcAft>
              <a:buClr>
                <a:srgbClr val="373334"/>
              </a:buClr>
              <a:buSzPts val="3300"/>
              <a:buNone/>
              <a:defRPr sz="3300">
                <a:solidFill>
                  <a:srgbClr val="373334"/>
                </a:solidFill>
              </a:defRPr>
            </a:lvl6pPr>
            <a:lvl7pPr lvl="6">
              <a:spcBef>
                <a:spcPts val="0"/>
              </a:spcBef>
              <a:spcAft>
                <a:spcPts val="0"/>
              </a:spcAft>
              <a:buClr>
                <a:srgbClr val="373334"/>
              </a:buClr>
              <a:buSzPts val="3300"/>
              <a:buNone/>
              <a:defRPr sz="3300">
                <a:solidFill>
                  <a:srgbClr val="373334"/>
                </a:solidFill>
              </a:defRPr>
            </a:lvl7pPr>
            <a:lvl8pPr lvl="7">
              <a:spcBef>
                <a:spcPts val="0"/>
              </a:spcBef>
              <a:spcAft>
                <a:spcPts val="0"/>
              </a:spcAft>
              <a:buClr>
                <a:srgbClr val="373334"/>
              </a:buClr>
              <a:buSzPts val="3300"/>
              <a:buNone/>
              <a:defRPr sz="3300">
                <a:solidFill>
                  <a:srgbClr val="373334"/>
                </a:solidFill>
              </a:defRPr>
            </a:lvl8pPr>
            <a:lvl9pPr lvl="8">
              <a:spcBef>
                <a:spcPts val="0"/>
              </a:spcBef>
              <a:spcAft>
                <a:spcPts val="0"/>
              </a:spcAft>
              <a:buClr>
                <a:srgbClr val="373334"/>
              </a:buClr>
              <a:buSzPts val="3300"/>
              <a:buNone/>
              <a:defRPr sz="3300">
                <a:solidFill>
                  <a:srgbClr val="373334"/>
                </a:solidFill>
              </a:defRPr>
            </a:lvl9pPr>
          </a:lstStyle>
          <a:p>
            <a:endParaRPr/>
          </a:p>
        </p:txBody>
      </p:sp>
      <p:sp>
        <p:nvSpPr>
          <p:cNvPr id="15" name="Google Shape;15;p3"/>
          <p:cNvSpPr txBox="1">
            <a:spLocks noGrp="1"/>
          </p:cNvSpPr>
          <p:nvPr>
            <p:ph type="subTitle" idx="1"/>
          </p:nvPr>
        </p:nvSpPr>
        <p:spPr>
          <a:xfrm>
            <a:off x="1477425" y="4030950"/>
            <a:ext cx="2770200" cy="5781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solidFill>
                  <a:srgbClr val="666666"/>
                </a:solidFill>
                <a:latin typeface="Spectral Light"/>
                <a:ea typeface="Spectral Light"/>
                <a:cs typeface="Spectral Light"/>
                <a:sym typeface="Spectral Light"/>
              </a:defRPr>
            </a:lvl1pPr>
            <a:lvl2pPr lvl="1">
              <a:spcBef>
                <a:spcPts val="0"/>
              </a:spcBef>
              <a:spcAft>
                <a:spcPts val="0"/>
              </a:spcAft>
              <a:buNone/>
              <a:defRPr>
                <a:solidFill>
                  <a:srgbClr val="666666"/>
                </a:solidFill>
                <a:latin typeface="Spectral Light"/>
                <a:ea typeface="Spectral Light"/>
                <a:cs typeface="Spectral Light"/>
                <a:sym typeface="Spectral Light"/>
              </a:defRPr>
            </a:lvl2pPr>
            <a:lvl3pPr lvl="2">
              <a:spcBef>
                <a:spcPts val="0"/>
              </a:spcBef>
              <a:spcAft>
                <a:spcPts val="0"/>
              </a:spcAft>
              <a:buNone/>
              <a:defRPr>
                <a:solidFill>
                  <a:srgbClr val="666666"/>
                </a:solidFill>
                <a:latin typeface="Spectral Light"/>
                <a:ea typeface="Spectral Light"/>
                <a:cs typeface="Spectral Light"/>
                <a:sym typeface="Spectral Light"/>
              </a:defRPr>
            </a:lvl3pPr>
            <a:lvl4pPr lvl="3">
              <a:spcBef>
                <a:spcPts val="0"/>
              </a:spcBef>
              <a:spcAft>
                <a:spcPts val="0"/>
              </a:spcAft>
              <a:buNone/>
              <a:defRPr>
                <a:solidFill>
                  <a:srgbClr val="666666"/>
                </a:solidFill>
                <a:latin typeface="Spectral Light"/>
                <a:ea typeface="Spectral Light"/>
                <a:cs typeface="Spectral Light"/>
                <a:sym typeface="Spectral Light"/>
              </a:defRPr>
            </a:lvl4pPr>
            <a:lvl5pPr lvl="4">
              <a:spcBef>
                <a:spcPts val="0"/>
              </a:spcBef>
              <a:spcAft>
                <a:spcPts val="0"/>
              </a:spcAft>
              <a:buNone/>
              <a:defRPr>
                <a:solidFill>
                  <a:srgbClr val="666666"/>
                </a:solidFill>
                <a:latin typeface="Spectral Light"/>
                <a:ea typeface="Spectral Light"/>
                <a:cs typeface="Spectral Light"/>
                <a:sym typeface="Spectral Light"/>
              </a:defRPr>
            </a:lvl5pPr>
            <a:lvl6pPr lvl="5">
              <a:spcBef>
                <a:spcPts val="0"/>
              </a:spcBef>
              <a:spcAft>
                <a:spcPts val="0"/>
              </a:spcAft>
              <a:buNone/>
              <a:defRPr>
                <a:solidFill>
                  <a:srgbClr val="666666"/>
                </a:solidFill>
                <a:latin typeface="Spectral Light"/>
                <a:ea typeface="Spectral Light"/>
                <a:cs typeface="Spectral Light"/>
                <a:sym typeface="Spectral Light"/>
              </a:defRPr>
            </a:lvl6pPr>
            <a:lvl7pPr lvl="6">
              <a:spcBef>
                <a:spcPts val="0"/>
              </a:spcBef>
              <a:spcAft>
                <a:spcPts val="0"/>
              </a:spcAft>
              <a:buNone/>
              <a:defRPr>
                <a:solidFill>
                  <a:srgbClr val="666666"/>
                </a:solidFill>
                <a:latin typeface="Spectral Light"/>
                <a:ea typeface="Spectral Light"/>
                <a:cs typeface="Spectral Light"/>
                <a:sym typeface="Spectral Light"/>
              </a:defRPr>
            </a:lvl7pPr>
            <a:lvl8pPr lvl="7">
              <a:spcBef>
                <a:spcPts val="0"/>
              </a:spcBef>
              <a:spcAft>
                <a:spcPts val="0"/>
              </a:spcAft>
              <a:buNone/>
              <a:defRPr>
                <a:solidFill>
                  <a:srgbClr val="666666"/>
                </a:solidFill>
                <a:latin typeface="Spectral Light"/>
                <a:ea typeface="Spectral Light"/>
                <a:cs typeface="Spectral Light"/>
                <a:sym typeface="Spectral Light"/>
              </a:defRPr>
            </a:lvl8pPr>
            <a:lvl9pPr lvl="8">
              <a:spcBef>
                <a:spcPts val="0"/>
              </a:spcBef>
              <a:spcAft>
                <a:spcPts val="0"/>
              </a:spcAft>
              <a:buNone/>
              <a:defRPr>
                <a:solidFill>
                  <a:srgbClr val="666666"/>
                </a:solidFill>
                <a:latin typeface="Spectral Light"/>
                <a:ea typeface="Spectral Light"/>
                <a:cs typeface="Spectral Light"/>
                <a:sym typeface="Spectral Light"/>
              </a:defRPr>
            </a:lvl9pPr>
          </a:lstStyle>
          <a:p>
            <a:endParaRPr/>
          </a:p>
        </p:txBody>
      </p:sp>
      <p:sp>
        <p:nvSpPr>
          <p:cNvPr id="17" name="Google Shape;17;p3"/>
          <p:cNvSpPr/>
          <p:nvPr/>
        </p:nvSpPr>
        <p:spPr>
          <a:xfrm rot="-5400000">
            <a:off x="-1173125" y="2799675"/>
            <a:ext cx="461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ráfico 8">
            <a:extLst>
              <a:ext uri="{FF2B5EF4-FFF2-40B4-BE49-F238E27FC236}">
                <a16:creationId xmlns:a16="http://schemas.microsoft.com/office/drawing/2014/main" id="{DFEBAE08-9ABD-8C49-902C-993C5B9AA85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5711" y="4555710"/>
            <a:ext cx="402793" cy="4292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slide">
  <p:cSld name="CUSTOM">
    <p:spTree>
      <p:nvGrpSpPr>
        <p:cNvPr id="1" name="Shape 28"/>
        <p:cNvGrpSpPr/>
        <p:nvPr/>
      </p:nvGrpSpPr>
      <p:grpSpPr>
        <a:xfrm>
          <a:off x="0" y="0"/>
          <a:ext cx="0" cy="0"/>
          <a:chOff x="0" y="0"/>
          <a:chExt cx="0" cy="0"/>
        </a:xfrm>
      </p:grpSpPr>
      <p:sp>
        <p:nvSpPr>
          <p:cNvPr id="29" name="Google Shape;29;p6"/>
          <p:cNvSpPr/>
          <p:nvPr/>
        </p:nvSpPr>
        <p:spPr>
          <a:xfrm>
            <a:off x="2028900" y="0"/>
            <a:ext cx="5086200" cy="5143500"/>
          </a:xfrm>
          <a:prstGeom prst="parallelogram">
            <a:avLst>
              <a:gd name="adj" fmla="val 25000"/>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subTitle" idx="1"/>
          </p:nvPr>
        </p:nvSpPr>
        <p:spPr>
          <a:xfrm>
            <a:off x="3153525" y="1800750"/>
            <a:ext cx="2523300" cy="2111700"/>
          </a:xfrm>
          <a:prstGeom prst="rect">
            <a:avLst/>
          </a:prstGeom>
        </p:spPr>
        <p:txBody>
          <a:bodyPr spcFirstLastPara="1" wrap="square" lIns="91425" tIns="91425" rIns="91425" bIns="91425" anchor="b" anchorCtr="0">
            <a:noAutofit/>
          </a:bodyPr>
          <a:lstStyle>
            <a:lvl1pPr lvl="0">
              <a:spcBef>
                <a:spcPts val="0"/>
              </a:spcBef>
              <a:spcAft>
                <a:spcPts val="0"/>
              </a:spcAft>
              <a:buNone/>
              <a:defRPr sz="1700">
                <a:solidFill>
                  <a:srgbClr val="FFFFFF"/>
                </a:solidFill>
                <a:latin typeface="Montserrat SemiBold"/>
                <a:ea typeface="Montserrat SemiBold"/>
                <a:cs typeface="Montserrat SemiBold"/>
                <a:sym typeface="Montserrat SemiBold"/>
              </a:defRPr>
            </a:lvl1pPr>
            <a:lvl2pPr lvl="1" algn="r">
              <a:spcBef>
                <a:spcPts val="0"/>
              </a:spcBef>
              <a:spcAft>
                <a:spcPts val="0"/>
              </a:spcAft>
              <a:buNone/>
              <a:defRPr sz="1700">
                <a:solidFill>
                  <a:srgbClr val="FFFFFF"/>
                </a:solidFill>
                <a:latin typeface="Montserrat SemiBold"/>
                <a:ea typeface="Montserrat SemiBold"/>
                <a:cs typeface="Montserrat SemiBold"/>
                <a:sym typeface="Montserrat SemiBold"/>
              </a:defRPr>
            </a:lvl2pPr>
            <a:lvl3pPr lvl="2" algn="r">
              <a:spcBef>
                <a:spcPts val="0"/>
              </a:spcBef>
              <a:spcAft>
                <a:spcPts val="0"/>
              </a:spcAft>
              <a:buNone/>
              <a:defRPr sz="1700">
                <a:solidFill>
                  <a:srgbClr val="FFFFFF"/>
                </a:solidFill>
                <a:latin typeface="Montserrat SemiBold"/>
                <a:ea typeface="Montserrat SemiBold"/>
                <a:cs typeface="Montserrat SemiBold"/>
                <a:sym typeface="Montserrat SemiBold"/>
              </a:defRPr>
            </a:lvl3pPr>
            <a:lvl4pPr lvl="3" algn="r">
              <a:spcBef>
                <a:spcPts val="0"/>
              </a:spcBef>
              <a:spcAft>
                <a:spcPts val="0"/>
              </a:spcAft>
              <a:buNone/>
              <a:defRPr sz="1700">
                <a:solidFill>
                  <a:srgbClr val="FFFFFF"/>
                </a:solidFill>
                <a:latin typeface="Montserrat SemiBold"/>
                <a:ea typeface="Montserrat SemiBold"/>
                <a:cs typeface="Montserrat SemiBold"/>
                <a:sym typeface="Montserrat SemiBold"/>
              </a:defRPr>
            </a:lvl4pPr>
            <a:lvl5pPr lvl="4" algn="r">
              <a:spcBef>
                <a:spcPts val="0"/>
              </a:spcBef>
              <a:spcAft>
                <a:spcPts val="0"/>
              </a:spcAft>
              <a:buNone/>
              <a:defRPr sz="1700">
                <a:solidFill>
                  <a:srgbClr val="FFFFFF"/>
                </a:solidFill>
                <a:latin typeface="Montserrat SemiBold"/>
                <a:ea typeface="Montserrat SemiBold"/>
                <a:cs typeface="Montserrat SemiBold"/>
                <a:sym typeface="Montserrat SemiBold"/>
              </a:defRPr>
            </a:lvl5pPr>
            <a:lvl6pPr lvl="5" algn="r">
              <a:spcBef>
                <a:spcPts val="0"/>
              </a:spcBef>
              <a:spcAft>
                <a:spcPts val="0"/>
              </a:spcAft>
              <a:buNone/>
              <a:defRPr sz="1700">
                <a:solidFill>
                  <a:srgbClr val="FFFFFF"/>
                </a:solidFill>
                <a:latin typeface="Montserrat SemiBold"/>
                <a:ea typeface="Montserrat SemiBold"/>
                <a:cs typeface="Montserrat SemiBold"/>
                <a:sym typeface="Montserrat SemiBold"/>
              </a:defRPr>
            </a:lvl6pPr>
            <a:lvl7pPr lvl="6" algn="r">
              <a:spcBef>
                <a:spcPts val="0"/>
              </a:spcBef>
              <a:spcAft>
                <a:spcPts val="0"/>
              </a:spcAft>
              <a:buNone/>
              <a:defRPr sz="1700">
                <a:solidFill>
                  <a:srgbClr val="FFFFFF"/>
                </a:solidFill>
                <a:latin typeface="Montserrat SemiBold"/>
                <a:ea typeface="Montserrat SemiBold"/>
                <a:cs typeface="Montserrat SemiBold"/>
                <a:sym typeface="Montserrat SemiBold"/>
              </a:defRPr>
            </a:lvl7pPr>
            <a:lvl8pPr lvl="7" algn="r">
              <a:spcBef>
                <a:spcPts val="0"/>
              </a:spcBef>
              <a:spcAft>
                <a:spcPts val="0"/>
              </a:spcAft>
              <a:buNone/>
              <a:defRPr sz="1700">
                <a:solidFill>
                  <a:srgbClr val="FFFFFF"/>
                </a:solidFill>
                <a:latin typeface="Montserrat SemiBold"/>
                <a:ea typeface="Montserrat SemiBold"/>
                <a:cs typeface="Montserrat SemiBold"/>
                <a:sym typeface="Montserrat SemiBold"/>
              </a:defRPr>
            </a:lvl8pPr>
            <a:lvl9pPr lvl="8" algn="r">
              <a:spcBef>
                <a:spcPts val="0"/>
              </a:spcBef>
              <a:spcAft>
                <a:spcPts val="0"/>
              </a:spcAft>
              <a:buNone/>
              <a:defRPr sz="1700">
                <a:solidFill>
                  <a:srgbClr val="FFFFFF"/>
                </a:solidFill>
                <a:latin typeface="Montserrat SemiBold"/>
                <a:ea typeface="Montserrat SemiBold"/>
                <a:cs typeface="Montserrat SemiBold"/>
                <a:sym typeface="Montserrat SemiBold"/>
              </a:defRPr>
            </a:lvl9pPr>
          </a:lstStyle>
          <a:p>
            <a:endParaRPr/>
          </a:p>
        </p:txBody>
      </p:sp>
      <p:sp>
        <p:nvSpPr>
          <p:cNvPr id="32" name="Google Shape;32;p6"/>
          <p:cNvSpPr txBox="1">
            <a:spLocks noGrp="1"/>
          </p:cNvSpPr>
          <p:nvPr>
            <p:ph type="subTitle" idx="2"/>
          </p:nvPr>
        </p:nvSpPr>
        <p:spPr>
          <a:xfrm>
            <a:off x="3153525" y="4011203"/>
            <a:ext cx="18945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90CCFA"/>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a:endParaRPr/>
          </a:p>
        </p:txBody>
      </p:sp>
      <p:pic>
        <p:nvPicPr>
          <p:cNvPr id="8" name="Gráfico 7">
            <a:extLst>
              <a:ext uri="{FF2B5EF4-FFF2-40B4-BE49-F238E27FC236}">
                <a16:creationId xmlns:a16="http://schemas.microsoft.com/office/drawing/2014/main" id="{891CF9F7-DA07-C84F-864D-806C6D7CFD8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50000" y="4545630"/>
            <a:ext cx="476544" cy="504372"/>
          </a:xfrm>
          <a:prstGeom prst="rect">
            <a:avLst/>
          </a:prstGeom>
        </p:spPr>
      </p:pic>
    </p:spTree>
  </p:cSld>
  <p:clrMapOvr>
    <a:masterClrMapping/>
  </p:clrMapOvr>
  <p:extLst>
    <p:ext uri="{DCECCB84-F9BA-43D5-87BE-67443E8EF086}">
      <p15:sldGuideLst xmlns:p15="http://schemas.microsoft.com/office/powerpoint/2012/main">
        <p15:guide id="1" orient="horz" pos="269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spTree>
      <p:nvGrpSpPr>
        <p:cNvPr id="1" name="Shape 33"/>
        <p:cNvGrpSpPr/>
        <p:nvPr/>
      </p:nvGrpSpPr>
      <p:grpSpPr>
        <a:xfrm>
          <a:off x="0" y="0"/>
          <a:ext cx="0" cy="0"/>
          <a:chOff x="0" y="0"/>
          <a:chExt cx="0" cy="0"/>
        </a:xfrm>
      </p:grpSpPr>
      <p:sp>
        <p:nvSpPr>
          <p:cNvPr id="34" name="Google Shape;34;p7"/>
          <p:cNvSpPr/>
          <p:nvPr/>
        </p:nvSpPr>
        <p:spPr>
          <a:xfrm>
            <a:off x="0" y="0"/>
            <a:ext cx="7115100" cy="5143500"/>
          </a:xfrm>
          <a:prstGeom prst="parallelogram">
            <a:avLst>
              <a:gd name="adj" fmla="val 25000"/>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1285900" y="1173400"/>
            <a:ext cx="4736700" cy="4860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1pPr>
            <a:lvl2pPr lvl="1">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a:endParaRPr/>
          </a:p>
        </p:txBody>
      </p:sp>
      <p:sp>
        <p:nvSpPr>
          <p:cNvPr id="36" name="Google Shape;36;p7"/>
          <p:cNvSpPr txBox="1">
            <a:spLocks noGrp="1"/>
          </p:cNvSpPr>
          <p:nvPr>
            <p:ph type="body" idx="1"/>
          </p:nvPr>
        </p:nvSpPr>
        <p:spPr>
          <a:xfrm>
            <a:off x="1285875" y="1991650"/>
            <a:ext cx="4289400" cy="2123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1pPr>
            <a:lvl2pPr marL="914400" lvl="1"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2pPr>
            <a:lvl3pPr marL="1371600" lvl="2"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3pPr>
            <a:lvl4pPr marL="1828800" lvl="3"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4pPr>
            <a:lvl5pPr marL="2286000" lvl="4" indent="-317500" rtl="0">
              <a:lnSpc>
                <a:spcPct val="100000"/>
              </a:lnSpc>
              <a:spcBef>
                <a:spcPts val="0"/>
              </a:spcBef>
              <a:spcAft>
                <a:spcPts val="0"/>
              </a:spcAft>
              <a:buClr>
                <a:srgbClr val="FFFFFF"/>
              </a:buClr>
              <a:buSzPts val="1400"/>
              <a:buFont typeface="Spectral Light"/>
              <a:buChar char="⏷"/>
              <a:defRPr>
                <a:solidFill>
                  <a:srgbClr val="FFFFFF"/>
                </a:solidFill>
                <a:latin typeface="Spectral Light"/>
                <a:ea typeface="Spectral Light"/>
                <a:cs typeface="Spectral Light"/>
                <a:sym typeface="Spectral Light"/>
              </a:defRPr>
            </a:lvl5pPr>
            <a:lvl6pPr marL="2743200" lvl="5" indent="-317500" rtl="0">
              <a:lnSpc>
                <a:spcPct val="100000"/>
              </a:lnSpc>
              <a:spcBef>
                <a:spcPts val="0"/>
              </a:spcBef>
              <a:spcAft>
                <a:spcPts val="0"/>
              </a:spcAft>
              <a:buClr>
                <a:srgbClr val="FFFFFF"/>
              </a:buClr>
              <a:buSzPts val="1400"/>
              <a:buFont typeface="Spectral Light"/>
              <a:buChar char="⏷"/>
              <a:defRPr>
                <a:solidFill>
                  <a:srgbClr val="FFFFFF"/>
                </a:solidFill>
                <a:latin typeface="Spectral Light"/>
                <a:ea typeface="Spectral Light"/>
                <a:cs typeface="Spectral Light"/>
                <a:sym typeface="Spectral Light"/>
              </a:defRPr>
            </a:lvl6pPr>
            <a:lvl7pPr marL="3200400" lvl="6"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7pPr>
            <a:lvl8pPr marL="3657600" lvl="7"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8pPr>
            <a:lvl9pPr marL="4114800" lvl="8" indent="-317500" rtl="0">
              <a:lnSpc>
                <a:spcPct val="100000"/>
              </a:lnSpc>
              <a:spcBef>
                <a:spcPts val="0"/>
              </a:spcBef>
              <a:spcAft>
                <a:spcPts val="0"/>
              </a:spcAft>
              <a:buClr>
                <a:srgbClr val="FFFFFF"/>
              </a:buClr>
              <a:buSzPts val="1400"/>
              <a:buFont typeface="Spectral Light"/>
              <a:buChar char="⏷"/>
              <a:defRPr sz="1400">
                <a:solidFill>
                  <a:srgbClr val="FFFFFF"/>
                </a:solidFill>
                <a:latin typeface="Spectral Light"/>
                <a:ea typeface="Spectral Light"/>
                <a:cs typeface="Spectral Light"/>
                <a:sym typeface="Spectral Light"/>
              </a:defRPr>
            </a:lvl9pPr>
          </a:lstStyle>
          <a:p>
            <a:endParaRPr/>
          </a:p>
        </p:txBody>
      </p:sp>
      <p:pic>
        <p:nvPicPr>
          <p:cNvPr id="9" name="Gráfico 8">
            <a:extLst>
              <a:ext uri="{FF2B5EF4-FFF2-40B4-BE49-F238E27FC236}">
                <a16:creationId xmlns:a16="http://schemas.microsoft.com/office/drawing/2014/main" id="{1577FD2A-3F5E-1F4A-A34B-A8ED10FFA9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50000" y="4545630"/>
            <a:ext cx="476544" cy="50437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ody slide 1">
  <p:cSld name="TITLE_AND_BODY_2">
    <p:bg>
      <p:bgPr>
        <a:solidFill>
          <a:srgbClr val="252525"/>
        </a:solidFill>
        <a:effectLst/>
      </p:bgPr>
    </p:bg>
    <p:spTree>
      <p:nvGrpSpPr>
        <p:cNvPr id="1" name="Shape 38"/>
        <p:cNvGrpSpPr/>
        <p:nvPr/>
      </p:nvGrpSpPr>
      <p:grpSpPr>
        <a:xfrm>
          <a:off x="0" y="0"/>
          <a:ext cx="0" cy="0"/>
          <a:chOff x="0" y="0"/>
          <a:chExt cx="0" cy="0"/>
        </a:xfrm>
      </p:grpSpPr>
      <p:sp>
        <p:nvSpPr>
          <p:cNvPr id="39" name="Google Shape;39;p8"/>
          <p:cNvSpPr/>
          <p:nvPr/>
        </p:nvSpPr>
        <p:spPr>
          <a:xfrm>
            <a:off x="0" y="0"/>
            <a:ext cx="7115100" cy="5143500"/>
          </a:xfrm>
          <a:prstGeom prst="parallelogram">
            <a:avLst>
              <a:gd name="adj" fmla="val 25000"/>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txBox="1">
            <a:spLocks noGrp="1"/>
          </p:cNvSpPr>
          <p:nvPr>
            <p:ph type="title"/>
          </p:nvPr>
        </p:nvSpPr>
        <p:spPr>
          <a:xfrm>
            <a:off x="1285900" y="458225"/>
            <a:ext cx="4736700" cy="2691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4200"/>
              <a:buFont typeface="Montserrat"/>
              <a:buNone/>
              <a:defRPr sz="4200" b="1">
                <a:solidFill>
                  <a:srgbClr val="FFFFFF"/>
                </a:solidFill>
                <a:latin typeface="Montserrat"/>
                <a:ea typeface="Montserrat"/>
                <a:cs typeface="Montserrat"/>
                <a:sym typeface="Montserrat"/>
              </a:defRPr>
            </a:lvl1pPr>
            <a:lvl2pPr lvl="1"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2pPr>
            <a:lvl3pPr lvl="2"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3pPr>
            <a:lvl4pPr lvl="3"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4pPr>
            <a:lvl5pPr lvl="4"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5pPr>
            <a:lvl6pPr lvl="5"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6pPr>
            <a:lvl7pPr lvl="6"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7pPr>
            <a:lvl8pPr lvl="7"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8pPr>
            <a:lvl9pPr lvl="8" rtl="0">
              <a:spcBef>
                <a:spcPts val="0"/>
              </a:spcBef>
              <a:spcAft>
                <a:spcPts val="0"/>
              </a:spcAft>
              <a:buClr>
                <a:srgbClr val="FFFFFF"/>
              </a:buClr>
              <a:buSzPts val="3200"/>
              <a:buFont typeface="Montserrat"/>
              <a:buNone/>
              <a:defRPr sz="3200">
                <a:solidFill>
                  <a:srgbClr val="FFFFFF"/>
                </a:solidFill>
                <a:latin typeface="Montserrat"/>
                <a:ea typeface="Montserrat"/>
                <a:cs typeface="Montserrat"/>
                <a:sym typeface="Montserrat"/>
              </a:defRPr>
            </a:lvl9pPr>
          </a:lstStyle>
          <a:p>
            <a:endParaRPr/>
          </a:p>
        </p:txBody>
      </p:sp>
      <p:sp>
        <p:nvSpPr>
          <p:cNvPr id="42" name="Google Shape;42;p8"/>
          <p:cNvSpPr txBox="1">
            <a:spLocks noGrp="1"/>
          </p:cNvSpPr>
          <p:nvPr>
            <p:ph type="subTitle" idx="1"/>
          </p:nvPr>
        </p:nvSpPr>
        <p:spPr>
          <a:xfrm>
            <a:off x="1285900" y="2963125"/>
            <a:ext cx="39615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90CCFA"/>
                </a:solidFill>
                <a:latin typeface="Spectral Light"/>
                <a:ea typeface="Spectral Light"/>
                <a:cs typeface="Spectral Light"/>
                <a:sym typeface="Spectral Light"/>
              </a:defRPr>
            </a:lvl1pPr>
            <a:lvl2pPr lvl="1" rtl="0">
              <a:spcBef>
                <a:spcPts val="0"/>
              </a:spcBef>
              <a:spcAft>
                <a:spcPts val="0"/>
              </a:spcAft>
              <a:buNone/>
              <a:defRPr>
                <a:solidFill>
                  <a:srgbClr val="90CCFA"/>
                </a:solidFill>
                <a:latin typeface="Spectral Light"/>
                <a:ea typeface="Spectral Light"/>
                <a:cs typeface="Spectral Light"/>
                <a:sym typeface="Spectral Light"/>
              </a:defRPr>
            </a:lvl2pPr>
            <a:lvl3pPr lvl="2" rtl="0">
              <a:spcBef>
                <a:spcPts val="0"/>
              </a:spcBef>
              <a:spcAft>
                <a:spcPts val="0"/>
              </a:spcAft>
              <a:buNone/>
              <a:defRPr>
                <a:solidFill>
                  <a:srgbClr val="90CCFA"/>
                </a:solidFill>
                <a:latin typeface="Spectral Light"/>
                <a:ea typeface="Spectral Light"/>
                <a:cs typeface="Spectral Light"/>
                <a:sym typeface="Spectral Light"/>
              </a:defRPr>
            </a:lvl3pPr>
            <a:lvl4pPr lvl="3" rtl="0">
              <a:spcBef>
                <a:spcPts val="0"/>
              </a:spcBef>
              <a:spcAft>
                <a:spcPts val="0"/>
              </a:spcAft>
              <a:buNone/>
              <a:defRPr>
                <a:solidFill>
                  <a:srgbClr val="90CCFA"/>
                </a:solidFill>
                <a:latin typeface="Spectral Light"/>
                <a:ea typeface="Spectral Light"/>
                <a:cs typeface="Spectral Light"/>
                <a:sym typeface="Spectral Light"/>
              </a:defRPr>
            </a:lvl4pPr>
            <a:lvl5pPr lvl="4" rtl="0">
              <a:spcBef>
                <a:spcPts val="0"/>
              </a:spcBef>
              <a:spcAft>
                <a:spcPts val="0"/>
              </a:spcAft>
              <a:buNone/>
              <a:defRPr>
                <a:solidFill>
                  <a:srgbClr val="90CCFA"/>
                </a:solidFill>
                <a:latin typeface="Spectral Light"/>
                <a:ea typeface="Spectral Light"/>
                <a:cs typeface="Spectral Light"/>
                <a:sym typeface="Spectral Light"/>
              </a:defRPr>
            </a:lvl5pPr>
            <a:lvl6pPr lvl="5" rtl="0">
              <a:spcBef>
                <a:spcPts val="0"/>
              </a:spcBef>
              <a:spcAft>
                <a:spcPts val="0"/>
              </a:spcAft>
              <a:buNone/>
              <a:defRPr>
                <a:solidFill>
                  <a:srgbClr val="90CCFA"/>
                </a:solidFill>
                <a:latin typeface="Spectral Light"/>
                <a:ea typeface="Spectral Light"/>
                <a:cs typeface="Spectral Light"/>
                <a:sym typeface="Spectral Light"/>
              </a:defRPr>
            </a:lvl6pPr>
            <a:lvl7pPr lvl="6" rtl="0">
              <a:spcBef>
                <a:spcPts val="0"/>
              </a:spcBef>
              <a:spcAft>
                <a:spcPts val="0"/>
              </a:spcAft>
              <a:buNone/>
              <a:defRPr>
                <a:solidFill>
                  <a:srgbClr val="90CCFA"/>
                </a:solidFill>
                <a:latin typeface="Spectral Light"/>
                <a:ea typeface="Spectral Light"/>
                <a:cs typeface="Spectral Light"/>
                <a:sym typeface="Spectral Light"/>
              </a:defRPr>
            </a:lvl7pPr>
            <a:lvl8pPr lvl="7" rtl="0">
              <a:spcBef>
                <a:spcPts val="0"/>
              </a:spcBef>
              <a:spcAft>
                <a:spcPts val="0"/>
              </a:spcAft>
              <a:buNone/>
              <a:defRPr>
                <a:solidFill>
                  <a:srgbClr val="90CCFA"/>
                </a:solidFill>
                <a:latin typeface="Spectral Light"/>
                <a:ea typeface="Spectral Light"/>
                <a:cs typeface="Spectral Light"/>
                <a:sym typeface="Spectral Light"/>
              </a:defRPr>
            </a:lvl8pPr>
            <a:lvl9pPr lvl="8" rtl="0">
              <a:spcBef>
                <a:spcPts val="0"/>
              </a:spcBef>
              <a:spcAft>
                <a:spcPts val="0"/>
              </a:spcAft>
              <a:buNone/>
              <a:defRPr>
                <a:solidFill>
                  <a:srgbClr val="90CCFA"/>
                </a:solidFill>
                <a:latin typeface="Spectral Light"/>
                <a:ea typeface="Spectral Light"/>
                <a:cs typeface="Spectral Light"/>
                <a:sym typeface="Spectral Light"/>
              </a:defRPr>
            </a:lvl9pPr>
          </a:lstStyle>
          <a:p>
            <a:endParaRPr/>
          </a:p>
        </p:txBody>
      </p:sp>
      <p:pic>
        <p:nvPicPr>
          <p:cNvPr id="9" name="Gráfico 8">
            <a:extLst>
              <a:ext uri="{FF2B5EF4-FFF2-40B4-BE49-F238E27FC236}">
                <a16:creationId xmlns:a16="http://schemas.microsoft.com/office/drawing/2014/main" id="{FCA4BDE1-348E-5543-992F-1203488946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50000" y="4545630"/>
            <a:ext cx="476544" cy="50437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_AND_TWO_COLUMNS">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726100" y="115775"/>
            <a:ext cx="3528000" cy="2170800"/>
          </a:xfrm>
          <a:prstGeom prst="rect">
            <a:avLst/>
          </a:prstGeom>
        </p:spPr>
        <p:txBody>
          <a:bodyPr spcFirstLastPara="1" wrap="square" lIns="91425" tIns="91425" rIns="91425" bIns="91425" anchor="b" anchorCtr="0">
            <a:noAutofit/>
          </a:bodyPr>
          <a:lstStyle>
            <a:lvl1pPr lvl="0">
              <a:spcBef>
                <a:spcPts val="0"/>
              </a:spcBef>
              <a:spcAft>
                <a:spcPts val="0"/>
              </a:spcAft>
              <a:buClr>
                <a:srgbClr val="202020"/>
              </a:buClr>
              <a:buSzPts val="2400"/>
              <a:buNone/>
              <a:defRPr sz="2400">
                <a:solidFill>
                  <a:srgbClr val="202020"/>
                </a:solidFill>
              </a:defRPr>
            </a:lvl1pPr>
            <a:lvl2pPr lvl="1">
              <a:spcBef>
                <a:spcPts val="0"/>
              </a:spcBef>
              <a:spcAft>
                <a:spcPts val="0"/>
              </a:spcAft>
              <a:buClr>
                <a:srgbClr val="EFD67E"/>
              </a:buClr>
              <a:buSzPts val="3300"/>
              <a:buNone/>
              <a:defRPr sz="3300">
                <a:solidFill>
                  <a:srgbClr val="EFD67E"/>
                </a:solidFill>
              </a:defRPr>
            </a:lvl2pPr>
            <a:lvl3pPr lvl="2">
              <a:spcBef>
                <a:spcPts val="0"/>
              </a:spcBef>
              <a:spcAft>
                <a:spcPts val="0"/>
              </a:spcAft>
              <a:buClr>
                <a:srgbClr val="EFD67E"/>
              </a:buClr>
              <a:buSzPts val="3300"/>
              <a:buNone/>
              <a:defRPr sz="3300">
                <a:solidFill>
                  <a:srgbClr val="EFD67E"/>
                </a:solidFill>
              </a:defRPr>
            </a:lvl3pPr>
            <a:lvl4pPr lvl="3">
              <a:spcBef>
                <a:spcPts val="0"/>
              </a:spcBef>
              <a:spcAft>
                <a:spcPts val="0"/>
              </a:spcAft>
              <a:buClr>
                <a:srgbClr val="EFD67E"/>
              </a:buClr>
              <a:buSzPts val="3300"/>
              <a:buNone/>
              <a:defRPr sz="3300">
                <a:solidFill>
                  <a:srgbClr val="EFD67E"/>
                </a:solidFill>
              </a:defRPr>
            </a:lvl4pPr>
            <a:lvl5pPr lvl="4">
              <a:spcBef>
                <a:spcPts val="0"/>
              </a:spcBef>
              <a:spcAft>
                <a:spcPts val="0"/>
              </a:spcAft>
              <a:buClr>
                <a:srgbClr val="EFD67E"/>
              </a:buClr>
              <a:buSzPts val="3300"/>
              <a:buNone/>
              <a:defRPr sz="3300">
                <a:solidFill>
                  <a:srgbClr val="EFD67E"/>
                </a:solidFill>
              </a:defRPr>
            </a:lvl5pPr>
            <a:lvl6pPr lvl="5">
              <a:spcBef>
                <a:spcPts val="0"/>
              </a:spcBef>
              <a:spcAft>
                <a:spcPts val="0"/>
              </a:spcAft>
              <a:buClr>
                <a:srgbClr val="EFD67E"/>
              </a:buClr>
              <a:buSzPts val="3300"/>
              <a:buNone/>
              <a:defRPr sz="3300">
                <a:solidFill>
                  <a:srgbClr val="EFD67E"/>
                </a:solidFill>
              </a:defRPr>
            </a:lvl6pPr>
            <a:lvl7pPr lvl="6">
              <a:spcBef>
                <a:spcPts val="0"/>
              </a:spcBef>
              <a:spcAft>
                <a:spcPts val="0"/>
              </a:spcAft>
              <a:buClr>
                <a:srgbClr val="EFD67E"/>
              </a:buClr>
              <a:buSzPts val="3300"/>
              <a:buNone/>
              <a:defRPr sz="3300">
                <a:solidFill>
                  <a:srgbClr val="EFD67E"/>
                </a:solidFill>
              </a:defRPr>
            </a:lvl7pPr>
            <a:lvl8pPr lvl="7">
              <a:spcBef>
                <a:spcPts val="0"/>
              </a:spcBef>
              <a:spcAft>
                <a:spcPts val="0"/>
              </a:spcAft>
              <a:buClr>
                <a:srgbClr val="EFD67E"/>
              </a:buClr>
              <a:buSzPts val="3300"/>
              <a:buNone/>
              <a:defRPr sz="3300">
                <a:solidFill>
                  <a:srgbClr val="EFD67E"/>
                </a:solidFill>
              </a:defRPr>
            </a:lvl8pPr>
            <a:lvl9pPr lvl="8">
              <a:spcBef>
                <a:spcPts val="0"/>
              </a:spcBef>
              <a:spcAft>
                <a:spcPts val="0"/>
              </a:spcAft>
              <a:buClr>
                <a:srgbClr val="EFD67E"/>
              </a:buClr>
              <a:buSzPts val="3300"/>
              <a:buNone/>
              <a:defRPr sz="3300">
                <a:solidFill>
                  <a:srgbClr val="EFD67E"/>
                </a:solidFill>
              </a:defRPr>
            </a:lvl9pPr>
          </a:lstStyle>
          <a:p>
            <a:endParaRPr/>
          </a:p>
        </p:txBody>
      </p:sp>
      <p:sp>
        <p:nvSpPr>
          <p:cNvPr id="56" name="Google Shape;56;p11"/>
          <p:cNvSpPr/>
          <p:nvPr/>
        </p:nvSpPr>
        <p:spPr>
          <a:xfrm rot="-5400000">
            <a:off x="-164762" y="3653725"/>
            <a:ext cx="18741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rot="-5400000">
            <a:off x="3988138" y="3653725"/>
            <a:ext cx="18741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ubTitle" idx="1"/>
          </p:nvPr>
        </p:nvSpPr>
        <p:spPr>
          <a:xfrm>
            <a:off x="1105337" y="2225996"/>
            <a:ext cx="3399300" cy="1093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59" name="Google Shape;59;p11"/>
          <p:cNvSpPr txBox="1">
            <a:spLocks noGrp="1"/>
          </p:cNvSpPr>
          <p:nvPr>
            <p:ph type="subTitle" idx="2"/>
          </p:nvPr>
        </p:nvSpPr>
        <p:spPr>
          <a:xfrm>
            <a:off x="1105325" y="3315875"/>
            <a:ext cx="33993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60" name="Google Shape;60;p11"/>
          <p:cNvSpPr txBox="1">
            <a:spLocks noGrp="1"/>
          </p:cNvSpPr>
          <p:nvPr>
            <p:ph type="subTitle" idx="3"/>
          </p:nvPr>
        </p:nvSpPr>
        <p:spPr>
          <a:xfrm>
            <a:off x="5247791" y="2225996"/>
            <a:ext cx="3399300" cy="1093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61" name="Google Shape;61;p11"/>
          <p:cNvSpPr txBox="1">
            <a:spLocks noGrp="1"/>
          </p:cNvSpPr>
          <p:nvPr>
            <p:ph type="subTitle" idx="4"/>
          </p:nvPr>
        </p:nvSpPr>
        <p:spPr>
          <a:xfrm>
            <a:off x="5247800" y="3315875"/>
            <a:ext cx="33993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pic>
        <p:nvPicPr>
          <p:cNvPr id="16" name="Gráfico 15">
            <a:extLst>
              <a:ext uri="{FF2B5EF4-FFF2-40B4-BE49-F238E27FC236}">
                <a16:creationId xmlns:a16="http://schemas.microsoft.com/office/drawing/2014/main" id="{260A9FA9-B919-4B40-9F41-E3626F9882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98910" y="4555710"/>
            <a:ext cx="402793" cy="42925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6 columns slide 1">
  <p:cSld name="TITLE_AND_TWO_COLUMNS_2">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726100" y="-773300"/>
            <a:ext cx="5135100" cy="2170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202020"/>
              </a:buClr>
              <a:buSzPts val="2400"/>
              <a:buNone/>
              <a:defRPr sz="2400">
                <a:solidFill>
                  <a:srgbClr val="202020"/>
                </a:solidFill>
              </a:defRPr>
            </a:lvl1pPr>
            <a:lvl2pPr lvl="1" rtl="0">
              <a:spcBef>
                <a:spcPts val="0"/>
              </a:spcBef>
              <a:spcAft>
                <a:spcPts val="0"/>
              </a:spcAft>
              <a:buClr>
                <a:srgbClr val="EFD67E"/>
              </a:buClr>
              <a:buSzPts val="3300"/>
              <a:buNone/>
              <a:defRPr sz="3300">
                <a:solidFill>
                  <a:srgbClr val="EFD67E"/>
                </a:solidFill>
              </a:defRPr>
            </a:lvl2pPr>
            <a:lvl3pPr lvl="2" rtl="0">
              <a:spcBef>
                <a:spcPts val="0"/>
              </a:spcBef>
              <a:spcAft>
                <a:spcPts val="0"/>
              </a:spcAft>
              <a:buClr>
                <a:srgbClr val="EFD67E"/>
              </a:buClr>
              <a:buSzPts val="3300"/>
              <a:buNone/>
              <a:defRPr sz="3300">
                <a:solidFill>
                  <a:srgbClr val="EFD67E"/>
                </a:solidFill>
              </a:defRPr>
            </a:lvl3pPr>
            <a:lvl4pPr lvl="3" rtl="0">
              <a:spcBef>
                <a:spcPts val="0"/>
              </a:spcBef>
              <a:spcAft>
                <a:spcPts val="0"/>
              </a:spcAft>
              <a:buClr>
                <a:srgbClr val="EFD67E"/>
              </a:buClr>
              <a:buSzPts val="3300"/>
              <a:buNone/>
              <a:defRPr sz="3300">
                <a:solidFill>
                  <a:srgbClr val="EFD67E"/>
                </a:solidFill>
              </a:defRPr>
            </a:lvl4pPr>
            <a:lvl5pPr lvl="4" rtl="0">
              <a:spcBef>
                <a:spcPts val="0"/>
              </a:spcBef>
              <a:spcAft>
                <a:spcPts val="0"/>
              </a:spcAft>
              <a:buClr>
                <a:srgbClr val="EFD67E"/>
              </a:buClr>
              <a:buSzPts val="3300"/>
              <a:buNone/>
              <a:defRPr sz="3300">
                <a:solidFill>
                  <a:srgbClr val="EFD67E"/>
                </a:solidFill>
              </a:defRPr>
            </a:lvl5pPr>
            <a:lvl6pPr lvl="5" rtl="0">
              <a:spcBef>
                <a:spcPts val="0"/>
              </a:spcBef>
              <a:spcAft>
                <a:spcPts val="0"/>
              </a:spcAft>
              <a:buClr>
                <a:srgbClr val="EFD67E"/>
              </a:buClr>
              <a:buSzPts val="3300"/>
              <a:buNone/>
              <a:defRPr sz="3300">
                <a:solidFill>
                  <a:srgbClr val="EFD67E"/>
                </a:solidFill>
              </a:defRPr>
            </a:lvl6pPr>
            <a:lvl7pPr lvl="6" rtl="0">
              <a:spcBef>
                <a:spcPts val="0"/>
              </a:spcBef>
              <a:spcAft>
                <a:spcPts val="0"/>
              </a:spcAft>
              <a:buClr>
                <a:srgbClr val="EFD67E"/>
              </a:buClr>
              <a:buSzPts val="3300"/>
              <a:buNone/>
              <a:defRPr sz="3300">
                <a:solidFill>
                  <a:srgbClr val="EFD67E"/>
                </a:solidFill>
              </a:defRPr>
            </a:lvl7pPr>
            <a:lvl8pPr lvl="7" rtl="0">
              <a:spcBef>
                <a:spcPts val="0"/>
              </a:spcBef>
              <a:spcAft>
                <a:spcPts val="0"/>
              </a:spcAft>
              <a:buClr>
                <a:srgbClr val="EFD67E"/>
              </a:buClr>
              <a:buSzPts val="3300"/>
              <a:buNone/>
              <a:defRPr sz="3300">
                <a:solidFill>
                  <a:srgbClr val="EFD67E"/>
                </a:solidFill>
              </a:defRPr>
            </a:lvl8pPr>
            <a:lvl9pPr lvl="8" rtl="0">
              <a:spcBef>
                <a:spcPts val="0"/>
              </a:spcBef>
              <a:spcAft>
                <a:spcPts val="0"/>
              </a:spcAft>
              <a:buClr>
                <a:srgbClr val="EFD67E"/>
              </a:buClr>
              <a:buSzPts val="3300"/>
              <a:buNone/>
              <a:defRPr sz="3300">
                <a:solidFill>
                  <a:srgbClr val="EFD67E"/>
                </a:solidFill>
              </a:defRPr>
            </a:lvl9pPr>
          </a:lstStyle>
          <a:p>
            <a:endParaRPr/>
          </a:p>
        </p:txBody>
      </p:sp>
      <p:sp>
        <p:nvSpPr>
          <p:cNvPr id="65" name="Google Shape;65;p12"/>
          <p:cNvSpPr/>
          <p:nvPr/>
        </p:nvSpPr>
        <p:spPr>
          <a:xfrm rot="-5400000">
            <a:off x="1681125" y="3021925"/>
            <a:ext cx="296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p:nvPr/>
        </p:nvSpPr>
        <p:spPr>
          <a:xfrm rot="-5400000">
            <a:off x="4301550" y="3021925"/>
            <a:ext cx="296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2"/>
          <p:cNvSpPr/>
          <p:nvPr/>
        </p:nvSpPr>
        <p:spPr>
          <a:xfrm rot="-5400000">
            <a:off x="6921975" y="3021925"/>
            <a:ext cx="29652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ubTitle" idx="1"/>
          </p:nvPr>
        </p:nvSpPr>
        <p:spPr>
          <a:xfrm>
            <a:off x="700650" y="15855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69" name="Google Shape;69;p12"/>
          <p:cNvSpPr txBox="1">
            <a:spLocks noGrp="1"/>
          </p:cNvSpPr>
          <p:nvPr>
            <p:ph type="subTitle" idx="2"/>
          </p:nvPr>
        </p:nvSpPr>
        <p:spPr>
          <a:xfrm>
            <a:off x="700650" y="23181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0" name="Google Shape;70;p12"/>
          <p:cNvSpPr txBox="1">
            <a:spLocks noGrp="1"/>
          </p:cNvSpPr>
          <p:nvPr>
            <p:ph type="subTitle" idx="3"/>
          </p:nvPr>
        </p:nvSpPr>
        <p:spPr>
          <a:xfrm>
            <a:off x="3330150" y="15855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1" name="Google Shape;71;p12"/>
          <p:cNvSpPr txBox="1">
            <a:spLocks noGrp="1"/>
          </p:cNvSpPr>
          <p:nvPr>
            <p:ph type="subTitle" idx="4"/>
          </p:nvPr>
        </p:nvSpPr>
        <p:spPr>
          <a:xfrm>
            <a:off x="3330150" y="23181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2" name="Google Shape;72;p12"/>
          <p:cNvSpPr txBox="1">
            <a:spLocks noGrp="1"/>
          </p:cNvSpPr>
          <p:nvPr>
            <p:ph type="subTitle" idx="5"/>
          </p:nvPr>
        </p:nvSpPr>
        <p:spPr>
          <a:xfrm>
            <a:off x="5959650" y="15855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3" name="Google Shape;73;p12"/>
          <p:cNvSpPr txBox="1">
            <a:spLocks noGrp="1"/>
          </p:cNvSpPr>
          <p:nvPr>
            <p:ph type="subTitle" idx="6"/>
          </p:nvPr>
        </p:nvSpPr>
        <p:spPr>
          <a:xfrm>
            <a:off x="5959650" y="23181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4" name="Google Shape;74;p12"/>
          <p:cNvSpPr txBox="1">
            <a:spLocks noGrp="1"/>
          </p:cNvSpPr>
          <p:nvPr>
            <p:ph type="subTitle" idx="7"/>
          </p:nvPr>
        </p:nvSpPr>
        <p:spPr>
          <a:xfrm>
            <a:off x="700650" y="30816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5" name="Google Shape;75;p12"/>
          <p:cNvSpPr txBox="1">
            <a:spLocks noGrp="1"/>
          </p:cNvSpPr>
          <p:nvPr>
            <p:ph type="subTitle" idx="8"/>
          </p:nvPr>
        </p:nvSpPr>
        <p:spPr>
          <a:xfrm>
            <a:off x="700650" y="38142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6" name="Google Shape;76;p12"/>
          <p:cNvSpPr txBox="1">
            <a:spLocks noGrp="1"/>
          </p:cNvSpPr>
          <p:nvPr>
            <p:ph type="subTitle" idx="9"/>
          </p:nvPr>
        </p:nvSpPr>
        <p:spPr>
          <a:xfrm>
            <a:off x="3330150" y="30816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7" name="Google Shape;77;p12"/>
          <p:cNvSpPr txBox="1">
            <a:spLocks noGrp="1"/>
          </p:cNvSpPr>
          <p:nvPr>
            <p:ph type="subTitle" idx="13"/>
          </p:nvPr>
        </p:nvSpPr>
        <p:spPr>
          <a:xfrm>
            <a:off x="3330150" y="38142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78" name="Google Shape;78;p12"/>
          <p:cNvSpPr txBox="1">
            <a:spLocks noGrp="1"/>
          </p:cNvSpPr>
          <p:nvPr>
            <p:ph type="subTitle" idx="14"/>
          </p:nvPr>
        </p:nvSpPr>
        <p:spPr>
          <a:xfrm>
            <a:off x="5959650" y="3081623"/>
            <a:ext cx="2278500" cy="7365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b="1">
                <a:solidFill>
                  <a:srgbClr val="252525"/>
                </a:solidFill>
                <a:latin typeface="Montserrat"/>
                <a:ea typeface="Montserrat"/>
                <a:cs typeface="Montserrat"/>
                <a:sym typeface="Montserrat"/>
              </a:defRPr>
            </a:lvl1pPr>
            <a:lvl2pPr lvl="1" algn="r" rtl="0">
              <a:spcBef>
                <a:spcPts val="0"/>
              </a:spcBef>
              <a:spcAft>
                <a:spcPts val="0"/>
              </a:spcAft>
              <a:buNone/>
              <a:defRPr>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a:solidFill>
                  <a:srgbClr val="252525"/>
                </a:solidFill>
                <a:latin typeface="Montserrat SemiBold"/>
                <a:ea typeface="Montserrat SemiBold"/>
                <a:cs typeface="Montserrat SemiBold"/>
                <a:sym typeface="Montserrat SemiBold"/>
              </a:defRPr>
            </a:lvl9pPr>
          </a:lstStyle>
          <a:p>
            <a:endParaRPr/>
          </a:p>
        </p:txBody>
      </p:sp>
      <p:sp>
        <p:nvSpPr>
          <p:cNvPr id="79" name="Google Shape;79;p12"/>
          <p:cNvSpPr txBox="1">
            <a:spLocks noGrp="1"/>
          </p:cNvSpPr>
          <p:nvPr>
            <p:ph type="subTitle" idx="15"/>
          </p:nvPr>
        </p:nvSpPr>
        <p:spPr>
          <a:xfrm>
            <a:off x="5959650" y="3814224"/>
            <a:ext cx="2278500" cy="73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937250" y="1495850"/>
            <a:ext cx="3522600" cy="645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83" name="Google Shape;83;p13"/>
          <p:cNvSpPr/>
          <p:nvPr/>
        </p:nvSpPr>
        <p:spPr>
          <a:xfrm rot="-5400000">
            <a:off x="2297700" y="3573600"/>
            <a:ext cx="17139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rot="-5400000">
            <a:off x="4927200" y="3573625"/>
            <a:ext cx="17139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rot="-5400000">
            <a:off x="7556700" y="3573625"/>
            <a:ext cx="1713900" cy="92400"/>
          </a:xfrm>
          <a:prstGeom prst="rect">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subTitle" idx="1"/>
          </p:nvPr>
        </p:nvSpPr>
        <p:spPr>
          <a:xfrm>
            <a:off x="700662" y="2259868"/>
            <a:ext cx="2278500" cy="10938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87" name="Google Shape;87;p13"/>
          <p:cNvSpPr txBox="1">
            <a:spLocks noGrp="1"/>
          </p:cNvSpPr>
          <p:nvPr>
            <p:ph type="subTitle" idx="2"/>
          </p:nvPr>
        </p:nvSpPr>
        <p:spPr>
          <a:xfrm>
            <a:off x="700654" y="3349745"/>
            <a:ext cx="2278500" cy="106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88" name="Google Shape;88;p13"/>
          <p:cNvSpPr txBox="1">
            <a:spLocks noGrp="1"/>
          </p:cNvSpPr>
          <p:nvPr>
            <p:ph type="subTitle" idx="3"/>
          </p:nvPr>
        </p:nvSpPr>
        <p:spPr>
          <a:xfrm>
            <a:off x="3330162" y="2259868"/>
            <a:ext cx="2278500" cy="10938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89" name="Google Shape;89;p13"/>
          <p:cNvSpPr txBox="1">
            <a:spLocks noGrp="1"/>
          </p:cNvSpPr>
          <p:nvPr>
            <p:ph type="subTitle" idx="4"/>
          </p:nvPr>
        </p:nvSpPr>
        <p:spPr>
          <a:xfrm>
            <a:off x="3330154" y="3349745"/>
            <a:ext cx="2278500" cy="106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
        <p:nvSpPr>
          <p:cNvPr id="90" name="Google Shape;90;p13"/>
          <p:cNvSpPr txBox="1">
            <a:spLocks noGrp="1"/>
          </p:cNvSpPr>
          <p:nvPr>
            <p:ph type="subTitle" idx="5"/>
          </p:nvPr>
        </p:nvSpPr>
        <p:spPr>
          <a:xfrm>
            <a:off x="5959662" y="2259868"/>
            <a:ext cx="2278500" cy="10938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b="1">
                <a:solidFill>
                  <a:srgbClr val="252525"/>
                </a:solidFill>
                <a:latin typeface="Montserrat"/>
                <a:ea typeface="Montserrat"/>
                <a:cs typeface="Montserrat"/>
                <a:sym typeface="Montserrat"/>
              </a:defRPr>
            </a:lvl1pPr>
            <a:lvl2pPr lvl="1" algn="r" rtl="0">
              <a:spcBef>
                <a:spcPts val="0"/>
              </a:spcBef>
              <a:spcAft>
                <a:spcPts val="0"/>
              </a:spcAft>
              <a:buNone/>
              <a:defRPr sz="1700">
                <a:solidFill>
                  <a:srgbClr val="252525"/>
                </a:solidFill>
                <a:latin typeface="Montserrat SemiBold"/>
                <a:ea typeface="Montserrat SemiBold"/>
                <a:cs typeface="Montserrat SemiBold"/>
                <a:sym typeface="Montserrat SemiBold"/>
              </a:defRPr>
            </a:lvl2pPr>
            <a:lvl3pPr lvl="2" algn="r" rtl="0">
              <a:spcBef>
                <a:spcPts val="0"/>
              </a:spcBef>
              <a:spcAft>
                <a:spcPts val="0"/>
              </a:spcAft>
              <a:buNone/>
              <a:defRPr sz="1700">
                <a:solidFill>
                  <a:srgbClr val="252525"/>
                </a:solidFill>
                <a:latin typeface="Montserrat SemiBold"/>
                <a:ea typeface="Montserrat SemiBold"/>
                <a:cs typeface="Montserrat SemiBold"/>
                <a:sym typeface="Montserrat SemiBold"/>
              </a:defRPr>
            </a:lvl3pPr>
            <a:lvl4pPr lvl="3" algn="r" rtl="0">
              <a:spcBef>
                <a:spcPts val="0"/>
              </a:spcBef>
              <a:spcAft>
                <a:spcPts val="0"/>
              </a:spcAft>
              <a:buNone/>
              <a:defRPr sz="1700">
                <a:solidFill>
                  <a:srgbClr val="252525"/>
                </a:solidFill>
                <a:latin typeface="Montserrat SemiBold"/>
                <a:ea typeface="Montserrat SemiBold"/>
                <a:cs typeface="Montserrat SemiBold"/>
                <a:sym typeface="Montserrat SemiBold"/>
              </a:defRPr>
            </a:lvl4pPr>
            <a:lvl5pPr lvl="4" algn="r" rtl="0">
              <a:spcBef>
                <a:spcPts val="0"/>
              </a:spcBef>
              <a:spcAft>
                <a:spcPts val="0"/>
              </a:spcAft>
              <a:buNone/>
              <a:defRPr sz="1700">
                <a:solidFill>
                  <a:srgbClr val="252525"/>
                </a:solidFill>
                <a:latin typeface="Montserrat SemiBold"/>
                <a:ea typeface="Montserrat SemiBold"/>
                <a:cs typeface="Montserrat SemiBold"/>
                <a:sym typeface="Montserrat SemiBold"/>
              </a:defRPr>
            </a:lvl5pPr>
            <a:lvl6pPr lvl="5" algn="r" rtl="0">
              <a:spcBef>
                <a:spcPts val="0"/>
              </a:spcBef>
              <a:spcAft>
                <a:spcPts val="0"/>
              </a:spcAft>
              <a:buNone/>
              <a:defRPr sz="1700">
                <a:solidFill>
                  <a:srgbClr val="252525"/>
                </a:solidFill>
                <a:latin typeface="Montserrat SemiBold"/>
                <a:ea typeface="Montserrat SemiBold"/>
                <a:cs typeface="Montserrat SemiBold"/>
                <a:sym typeface="Montserrat SemiBold"/>
              </a:defRPr>
            </a:lvl6pPr>
            <a:lvl7pPr lvl="6" algn="r" rtl="0">
              <a:spcBef>
                <a:spcPts val="0"/>
              </a:spcBef>
              <a:spcAft>
                <a:spcPts val="0"/>
              </a:spcAft>
              <a:buNone/>
              <a:defRPr sz="1700">
                <a:solidFill>
                  <a:srgbClr val="252525"/>
                </a:solidFill>
                <a:latin typeface="Montserrat SemiBold"/>
                <a:ea typeface="Montserrat SemiBold"/>
                <a:cs typeface="Montserrat SemiBold"/>
                <a:sym typeface="Montserrat SemiBold"/>
              </a:defRPr>
            </a:lvl7pPr>
            <a:lvl8pPr lvl="7" algn="r" rtl="0">
              <a:spcBef>
                <a:spcPts val="0"/>
              </a:spcBef>
              <a:spcAft>
                <a:spcPts val="0"/>
              </a:spcAft>
              <a:buNone/>
              <a:defRPr sz="1700">
                <a:solidFill>
                  <a:srgbClr val="252525"/>
                </a:solidFill>
                <a:latin typeface="Montserrat SemiBold"/>
                <a:ea typeface="Montserrat SemiBold"/>
                <a:cs typeface="Montserrat SemiBold"/>
                <a:sym typeface="Montserrat SemiBold"/>
              </a:defRPr>
            </a:lvl8pPr>
            <a:lvl9pPr lvl="8" algn="r" rtl="0">
              <a:spcBef>
                <a:spcPts val="0"/>
              </a:spcBef>
              <a:spcAft>
                <a:spcPts val="0"/>
              </a:spcAft>
              <a:buNone/>
              <a:defRPr sz="1700">
                <a:solidFill>
                  <a:srgbClr val="252525"/>
                </a:solidFill>
                <a:latin typeface="Montserrat SemiBold"/>
                <a:ea typeface="Montserrat SemiBold"/>
                <a:cs typeface="Montserrat SemiBold"/>
                <a:sym typeface="Montserrat SemiBold"/>
              </a:defRPr>
            </a:lvl9pPr>
          </a:lstStyle>
          <a:p>
            <a:endParaRPr/>
          </a:p>
        </p:txBody>
      </p:sp>
      <p:sp>
        <p:nvSpPr>
          <p:cNvPr id="91" name="Google Shape;91;p13"/>
          <p:cNvSpPr txBox="1">
            <a:spLocks noGrp="1"/>
          </p:cNvSpPr>
          <p:nvPr>
            <p:ph type="subTitle" idx="6"/>
          </p:nvPr>
        </p:nvSpPr>
        <p:spPr>
          <a:xfrm>
            <a:off x="5959654" y="3349745"/>
            <a:ext cx="2278500" cy="1066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200">
                <a:latin typeface="Spectral Light"/>
                <a:ea typeface="Spectral Light"/>
                <a:cs typeface="Spectral Light"/>
                <a:sym typeface="Spectral Light"/>
              </a:defRPr>
            </a:lvl1pPr>
            <a:lvl2pPr lvl="1" algn="r" rtl="0">
              <a:spcBef>
                <a:spcPts val="0"/>
              </a:spcBef>
              <a:spcAft>
                <a:spcPts val="0"/>
              </a:spcAft>
              <a:buNone/>
              <a:defRPr>
                <a:solidFill>
                  <a:srgbClr val="252525"/>
                </a:solidFill>
                <a:latin typeface="Spectral Light"/>
                <a:ea typeface="Spectral Light"/>
                <a:cs typeface="Spectral Light"/>
                <a:sym typeface="Spectral Light"/>
              </a:defRPr>
            </a:lvl2pPr>
            <a:lvl3pPr lvl="2" algn="r" rtl="0">
              <a:spcBef>
                <a:spcPts val="0"/>
              </a:spcBef>
              <a:spcAft>
                <a:spcPts val="0"/>
              </a:spcAft>
              <a:buNone/>
              <a:defRPr>
                <a:solidFill>
                  <a:srgbClr val="252525"/>
                </a:solidFill>
                <a:latin typeface="Spectral Light"/>
                <a:ea typeface="Spectral Light"/>
                <a:cs typeface="Spectral Light"/>
                <a:sym typeface="Spectral Light"/>
              </a:defRPr>
            </a:lvl3pPr>
            <a:lvl4pPr lvl="3" algn="r" rtl="0">
              <a:spcBef>
                <a:spcPts val="0"/>
              </a:spcBef>
              <a:spcAft>
                <a:spcPts val="0"/>
              </a:spcAft>
              <a:buNone/>
              <a:defRPr>
                <a:solidFill>
                  <a:srgbClr val="252525"/>
                </a:solidFill>
                <a:latin typeface="Spectral Light"/>
                <a:ea typeface="Spectral Light"/>
                <a:cs typeface="Spectral Light"/>
                <a:sym typeface="Spectral Light"/>
              </a:defRPr>
            </a:lvl4pPr>
            <a:lvl5pPr lvl="4" algn="r" rtl="0">
              <a:spcBef>
                <a:spcPts val="0"/>
              </a:spcBef>
              <a:spcAft>
                <a:spcPts val="0"/>
              </a:spcAft>
              <a:buNone/>
              <a:defRPr>
                <a:solidFill>
                  <a:srgbClr val="252525"/>
                </a:solidFill>
                <a:latin typeface="Spectral Light"/>
                <a:ea typeface="Spectral Light"/>
                <a:cs typeface="Spectral Light"/>
                <a:sym typeface="Spectral Light"/>
              </a:defRPr>
            </a:lvl5pPr>
            <a:lvl6pPr lvl="5" algn="r" rtl="0">
              <a:spcBef>
                <a:spcPts val="0"/>
              </a:spcBef>
              <a:spcAft>
                <a:spcPts val="0"/>
              </a:spcAft>
              <a:buNone/>
              <a:defRPr>
                <a:solidFill>
                  <a:srgbClr val="252525"/>
                </a:solidFill>
                <a:latin typeface="Spectral Light"/>
                <a:ea typeface="Spectral Light"/>
                <a:cs typeface="Spectral Light"/>
                <a:sym typeface="Spectral Light"/>
              </a:defRPr>
            </a:lvl6pPr>
            <a:lvl7pPr lvl="6" algn="r" rtl="0">
              <a:spcBef>
                <a:spcPts val="0"/>
              </a:spcBef>
              <a:spcAft>
                <a:spcPts val="0"/>
              </a:spcAft>
              <a:buNone/>
              <a:defRPr>
                <a:solidFill>
                  <a:srgbClr val="252525"/>
                </a:solidFill>
                <a:latin typeface="Spectral Light"/>
                <a:ea typeface="Spectral Light"/>
                <a:cs typeface="Spectral Light"/>
                <a:sym typeface="Spectral Light"/>
              </a:defRPr>
            </a:lvl7pPr>
            <a:lvl8pPr lvl="7" algn="r" rtl="0">
              <a:spcBef>
                <a:spcPts val="0"/>
              </a:spcBef>
              <a:spcAft>
                <a:spcPts val="0"/>
              </a:spcAft>
              <a:buNone/>
              <a:defRPr>
                <a:solidFill>
                  <a:srgbClr val="252525"/>
                </a:solidFill>
                <a:latin typeface="Spectral Light"/>
                <a:ea typeface="Spectral Light"/>
                <a:cs typeface="Spectral Light"/>
                <a:sym typeface="Spectral Light"/>
              </a:defRPr>
            </a:lvl8pPr>
            <a:lvl9pPr lvl="8" algn="r"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slide">
  <p:cSld name="ONE_COLUMN_TEXT">
    <p:spTree>
      <p:nvGrpSpPr>
        <p:cNvPr id="1" name="Shape 106"/>
        <p:cNvGrpSpPr/>
        <p:nvPr/>
      </p:nvGrpSpPr>
      <p:grpSpPr>
        <a:xfrm>
          <a:off x="0" y="0"/>
          <a:ext cx="0" cy="0"/>
          <a:chOff x="0" y="0"/>
          <a:chExt cx="0" cy="0"/>
        </a:xfrm>
      </p:grpSpPr>
      <p:sp>
        <p:nvSpPr>
          <p:cNvPr id="109" name="Google Shape;109;p17"/>
          <p:cNvSpPr txBox="1">
            <a:spLocks noGrp="1"/>
          </p:cNvSpPr>
          <p:nvPr>
            <p:ph type="title"/>
          </p:nvPr>
        </p:nvSpPr>
        <p:spPr>
          <a:xfrm>
            <a:off x="496300" y="1198875"/>
            <a:ext cx="5016000" cy="2049600"/>
          </a:xfrm>
          <a:prstGeom prst="rect">
            <a:avLst/>
          </a:prstGeom>
        </p:spPr>
        <p:txBody>
          <a:bodyPr spcFirstLastPara="1" wrap="square" lIns="91425" tIns="91425" rIns="91425" bIns="91425" anchor="b"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dirty="0"/>
          </a:p>
        </p:txBody>
      </p:sp>
      <p:sp>
        <p:nvSpPr>
          <p:cNvPr id="110" name="Google Shape;110;p17"/>
          <p:cNvSpPr/>
          <p:nvPr/>
        </p:nvSpPr>
        <p:spPr>
          <a:xfrm rot="10800000">
            <a:off x="561900" y="4669200"/>
            <a:ext cx="2289600" cy="92400"/>
          </a:xfrm>
          <a:prstGeom prst="rect">
            <a:avLst/>
          </a:prstGeom>
          <a:solidFill>
            <a:srgbClr val="90CC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E7FF"/>
              </a:solidFill>
            </a:endParaRPr>
          </a:p>
        </p:txBody>
      </p:sp>
      <p:sp>
        <p:nvSpPr>
          <p:cNvPr id="111" name="Google Shape;111;p17"/>
          <p:cNvSpPr txBox="1">
            <a:spLocks noGrp="1"/>
          </p:cNvSpPr>
          <p:nvPr>
            <p:ph type="subTitle" idx="1"/>
          </p:nvPr>
        </p:nvSpPr>
        <p:spPr>
          <a:xfrm>
            <a:off x="496300" y="3315875"/>
            <a:ext cx="3343200" cy="106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atin typeface="Spectral Light"/>
                <a:ea typeface="Spectral Light"/>
                <a:cs typeface="Spectral Light"/>
                <a:sym typeface="Spectral Light"/>
              </a:defRPr>
            </a:lvl1pPr>
            <a:lvl2pPr lvl="1" rtl="0">
              <a:spcBef>
                <a:spcPts val="0"/>
              </a:spcBef>
              <a:spcAft>
                <a:spcPts val="0"/>
              </a:spcAft>
              <a:buNone/>
              <a:defRPr>
                <a:solidFill>
                  <a:srgbClr val="252525"/>
                </a:solidFill>
                <a:latin typeface="Spectral Light"/>
                <a:ea typeface="Spectral Light"/>
                <a:cs typeface="Spectral Light"/>
                <a:sym typeface="Spectral Light"/>
              </a:defRPr>
            </a:lvl2pPr>
            <a:lvl3pPr lvl="2" rtl="0">
              <a:spcBef>
                <a:spcPts val="0"/>
              </a:spcBef>
              <a:spcAft>
                <a:spcPts val="0"/>
              </a:spcAft>
              <a:buNone/>
              <a:defRPr>
                <a:solidFill>
                  <a:srgbClr val="252525"/>
                </a:solidFill>
                <a:latin typeface="Spectral Light"/>
                <a:ea typeface="Spectral Light"/>
                <a:cs typeface="Spectral Light"/>
                <a:sym typeface="Spectral Light"/>
              </a:defRPr>
            </a:lvl3pPr>
            <a:lvl4pPr lvl="3" rtl="0">
              <a:spcBef>
                <a:spcPts val="0"/>
              </a:spcBef>
              <a:spcAft>
                <a:spcPts val="0"/>
              </a:spcAft>
              <a:buNone/>
              <a:defRPr>
                <a:solidFill>
                  <a:srgbClr val="252525"/>
                </a:solidFill>
                <a:latin typeface="Spectral Light"/>
                <a:ea typeface="Spectral Light"/>
                <a:cs typeface="Spectral Light"/>
                <a:sym typeface="Spectral Light"/>
              </a:defRPr>
            </a:lvl4pPr>
            <a:lvl5pPr lvl="4" rtl="0">
              <a:spcBef>
                <a:spcPts val="0"/>
              </a:spcBef>
              <a:spcAft>
                <a:spcPts val="0"/>
              </a:spcAft>
              <a:buNone/>
              <a:defRPr>
                <a:solidFill>
                  <a:srgbClr val="252525"/>
                </a:solidFill>
                <a:latin typeface="Spectral Light"/>
                <a:ea typeface="Spectral Light"/>
                <a:cs typeface="Spectral Light"/>
                <a:sym typeface="Spectral Light"/>
              </a:defRPr>
            </a:lvl5pPr>
            <a:lvl6pPr lvl="5" rtl="0">
              <a:spcBef>
                <a:spcPts val="0"/>
              </a:spcBef>
              <a:spcAft>
                <a:spcPts val="0"/>
              </a:spcAft>
              <a:buNone/>
              <a:defRPr>
                <a:solidFill>
                  <a:srgbClr val="252525"/>
                </a:solidFill>
                <a:latin typeface="Spectral Light"/>
                <a:ea typeface="Spectral Light"/>
                <a:cs typeface="Spectral Light"/>
                <a:sym typeface="Spectral Light"/>
              </a:defRPr>
            </a:lvl6pPr>
            <a:lvl7pPr lvl="6" rtl="0">
              <a:spcBef>
                <a:spcPts val="0"/>
              </a:spcBef>
              <a:spcAft>
                <a:spcPts val="0"/>
              </a:spcAft>
              <a:buNone/>
              <a:defRPr>
                <a:solidFill>
                  <a:srgbClr val="252525"/>
                </a:solidFill>
                <a:latin typeface="Spectral Light"/>
                <a:ea typeface="Spectral Light"/>
                <a:cs typeface="Spectral Light"/>
                <a:sym typeface="Spectral Light"/>
              </a:defRPr>
            </a:lvl7pPr>
            <a:lvl8pPr lvl="7" rtl="0">
              <a:spcBef>
                <a:spcPts val="0"/>
              </a:spcBef>
              <a:spcAft>
                <a:spcPts val="0"/>
              </a:spcAft>
              <a:buNone/>
              <a:defRPr>
                <a:solidFill>
                  <a:srgbClr val="252525"/>
                </a:solidFill>
                <a:latin typeface="Spectral Light"/>
                <a:ea typeface="Spectral Light"/>
                <a:cs typeface="Spectral Light"/>
                <a:sym typeface="Spectral Light"/>
              </a:defRPr>
            </a:lvl8pPr>
            <a:lvl9pPr lvl="8" rtl="0">
              <a:spcBef>
                <a:spcPts val="0"/>
              </a:spcBef>
              <a:spcAft>
                <a:spcPts val="0"/>
              </a:spcAft>
              <a:buNone/>
              <a:defRPr>
                <a:solidFill>
                  <a:srgbClr val="252525"/>
                </a:solidFill>
                <a:latin typeface="Spectral Light"/>
                <a:ea typeface="Spectral Light"/>
                <a:cs typeface="Spectral Light"/>
                <a:sym typeface="Spectral Light"/>
              </a:defRPr>
            </a:lvl9pPr>
          </a:lstStyle>
          <a:p>
            <a:endParaRPr/>
          </a:p>
        </p:txBody>
      </p:sp>
      <p:pic>
        <p:nvPicPr>
          <p:cNvPr id="13" name="Gráfico 12">
            <a:extLst>
              <a:ext uri="{FF2B5EF4-FFF2-40B4-BE49-F238E27FC236}">
                <a16:creationId xmlns:a16="http://schemas.microsoft.com/office/drawing/2014/main" id="{B7533450-3FD7-F148-8A0D-E3A2C1FE15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98910" y="4555710"/>
            <a:ext cx="402793" cy="4292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1pPr>
            <a:lvl2pPr lvl="1"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2pPr>
            <a:lvl3pPr lvl="2"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3pPr>
            <a:lvl4pPr lvl="3"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4pPr>
            <a:lvl5pPr lvl="4"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5pPr>
            <a:lvl6pPr lvl="5"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6pPr>
            <a:lvl7pPr lvl="6"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7pPr>
            <a:lvl8pPr lvl="7"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8pPr>
            <a:lvl9pPr lvl="8" rtl="0">
              <a:spcBef>
                <a:spcPts val="0"/>
              </a:spcBef>
              <a:spcAft>
                <a:spcPts val="0"/>
              </a:spcAft>
              <a:buClr>
                <a:srgbClr val="202020"/>
              </a:buClr>
              <a:buSzPts val="3300"/>
              <a:buFont typeface="Montserrat ExtraBold"/>
              <a:buNone/>
              <a:defRPr sz="3300">
                <a:solidFill>
                  <a:srgbClr val="202020"/>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1pPr>
            <a:lvl2pPr marL="914400" lvl="1"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2pPr>
            <a:lvl3pPr marL="1371600" lvl="2"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3pPr>
            <a:lvl4pPr marL="1828800" lvl="3"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4pPr>
            <a:lvl5pPr marL="2286000" lvl="4"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5pPr>
            <a:lvl6pPr marL="2743200" lvl="5"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6pPr>
            <a:lvl7pPr marL="3200400" lvl="6"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7pPr>
            <a:lvl8pPr marL="3657600" lvl="7"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8pPr>
            <a:lvl9pPr marL="4114800" lvl="8" indent="-317500" rtl="0">
              <a:lnSpc>
                <a:spcPct val="100000"/>
              </a:lnSpc>
              <a:spcBef>
                <a:spcPts val="0"/>
              </a:spcBef>
              <a:spcAft>
                <a:spcPts val="0"/>
              </a:spcAft>
              <a:buClr>
                <a:srgbClr val="666666"/>
              </a:buClr>
              <a:buSzPts val="1400"/>
              <a:buFont typeface="Spectral Light"/>
              <a:buChar char="■"/>
              <a:defRPr>
                <a:solidFill>
                  <a:srgbClr val="666666"/>
                </a:solidFill>
                <a:latin typeface="Spectral Light"/>
                <a:ea typeface="Spectral Light"/>
                <a:cs typeface="Spectral Light"/>
                <a:sym typeface="Spectral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59" r:id="rId8"/>
    <p:sldLayoutId id="2147483663"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37.xml.rels><?xml version="1.0" encoding="UTF-8" standalone="yes"?>
<Relationships xmlns="http://schemas.openxmlformats.org/package/2006/relationships"><Relationship Id="rId3" Type="http://schemas.openxmlformats.org/officeDocument/2006/relationships/hyperlink" Target="https://www.devmedia.com.br/"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l="13106" t="15681" r="3518" b="17473"/>
          <a:stretch/>
        </p:blipFill>
        <p:spPr>
          <a:xfrm>
            <a:off x="1198475" y="534325"/>
            <a:ext cx="7624521" cy="4074852"/>
          </a:xfrm>
          <a:prstGeom prst="rect">
            <a:avLst/>
          </a:prstGeom>
          <a:noFill/>
          <a:ln>
            <a:noFill/>
          </a:ln>
        </p:spPr>
      </p:pic>
      <p:sp>
        <p:nvSpPr>
          <p:cNvPr id="164" name="Google Shape;164;p26"/>
          <p:cNvSpPr txBox="1">
            <a:spLocks noGrp="1"/>
          </p:cNvSpPr>
          <p:nvPr>
            <p:ph type="ctrTitle"/>
          </p:nvPr>
        </p:nvSpPr>
        <p:spPr>
          <a:xfrm>
            <a:off x="1389686" y="761990"/>
            <a:ext cx="6809100" cy="314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pt-BR" sz="3200" b="1" dirty="0">
                <a:solidFill>
                  <a:srgbClr val="174584"/>
                </a:solidFill>
              </a:rPr>
              <a:t>Introdução à Linguagem de Programação Python</a:t>
            </a:r>
            <a:br>
              <a:rPr lang="pt-BR" sz="3200" dirty="0">
                <a:solidFill>
                  <a:srgbClr val="174584"/>
                </a:solidFill>
              </a:rPr>
            </a:br>
            <a:br>
              <a:rPr lang="pt-BR" sz="3200" dirty="0">
                <a:solidFill>
                  <a:srgbClr val="174584"/>
                </a:solidFill>
              </a:rPr>
            </a:br>
            <a:r>
              <a:rPr lang="pt-BR" sz="2000" dirty="0">
                <a:solidFill>
                  <a:srgbClr val="174584"/>
                </a:solidFill>
              </a:rPr>
              <a:t>Tipos de dados, Estruturas Condicionais, Estruturas de Repetição e Funções</a:t>
            </a:r>
            <a:br>
              <a:rPr lang="pt-BR" sz="2000" dirty="0">
                <a:solidFill>
                  <a:srgbClr val="174584"/>
                </a:solidFill>
              </a:rPr>
            </a:br>
            <a:br>
              <a:rPr lang="pt-BR" sz="2000" dirty="0">
                <a:solidFill>
                  <a:srgbClr val="174584"/>
                </a:solidFill>
              </a:rPr>
            </a:br>
            <a:r>
              <a:rPr lang="pt-BR" sz="2000" dirty="0">
                <a:solidFill>
                  <a:srgbClr val="174584"/>
                </a:solidFill>
              </a:rPr>
              <a:t>Apresentador: Tarik Ponciano</a:t>
            </a:r>
            <a:endParaRPr sz="2000" dirty="0">
              <a:solidFill>
                <a:srgbClr val="174584"/>
              </a:solidFill>
            </a:endParaRPr>
          </a:p>
        </p:txBody>
      </p:sp>
      <p:pic>
        <p:nvPicPr>
          <p:cNvPr id="13" name="Gráfico 12">
            <a:extLst>
              <a:ext uri="{FF2B5EF4-FFF2-40B4-BE49-F238E27FC236}">
                <a16:creationId xmlns:a16="http://schemas.microsoft.com/office/drawing/2014/main" id="{839B6F31-A889-BF4D-B864-4B8705EFC9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88377" y="4333164"/>
            <a:ext cx="1571756" cy="5092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37"/>
          <p:cNvSpPr txBox="1">
            <a:spLocks noGrp="1"/>
          </p:cNvSpPr>
          <p:nvPr>
            <p:ph type="title"/>
          </p:nvPr>
        </p:nvSpPr>
        <p:spPr>
          <a:xfrm>
            <a:off x="1285900" y="1285857"/>
            <a:ext cx="4736700" cy="26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sz="4200" dirty="0">
                <a:solidFill>
                  <a:schemeClr val="lt1"/>
                </a:solidFill>
                <a:latin typeface="Montserrat ExtraBold"/>
                <a:ea typeface="Montserrat ExtraBold"/>
                <a:cs typeface="Montserrat ExtraBold"/>
                <a:sym typeface="Montserrat ExtraBold"/>
              </a:rPr>
              <a:t>Mudar o tipo e erros comuns relacionados ao tipo da variável</a:t>
            </a:r>
            <a:endParaRPr sz="4200" dirty="0">
              <a:solidFill>
                <a:srgbClr val="90CCFA"/>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425951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Tipos de Dados - Tabela</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652C0B3C-1F0A-7760-822A-9AA2714F5CBB}"/>
              </a:ext>
            </a:extLst>
          </p:cNvPr>
          <p:cNvPicPr>
            <a:picLocks noChangeAspect="1"/>
          </p:cNvPicPr>
          <p:nvPr/>
        </p:nvPicPr>
        <p:blipFill>
          <a:blip r:embed="rId3"/>
          <a:stretch>
            <a:fillRect/>
          </a:stretch>
        </p:blipFill>
        <p:spPr>
          <a:xfrm>
            <a:off x="2102453" y="861551"/>
            <a:ext cx="5940262" cy="4027510"/>
          </a:xfrm>
          <a:prstGeom prst="rect">
            <a:avLst/>
          </a:prstGeom>
        </p:spPr>
      </p:pic>
    </p:spTree>
    <p:extLst>
      <p:ext uri="{BB962C8B-B14F-4D97-AF65-F5344CB8AC3E}">
        <p14:creationId xmlns:p14="http://schemas.microsoft.com/office/powerpoint/2010/main" val="158768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Operadores</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3BDA6C8C-D1BF-3347-710A-4D30A0EFCD10}"/>
              </a:ext>
            </a:extLst>
          </p:cNvPr>
          <p:cNvSpPr txBox="1"/>
          <p:nvPr/>
        </p:nvSpPr>
        <p:spPr>
          <a:xfrm>
            <a:off x="1461607" y="1079024"/>
            <a:ext cx="7408740" cy="523220"/>
          </a:xfrm>
          <a:prstGeom prst="rect">
            <a:avLst/>
          </a:prstGeom>
          <a:noFill/>
        </p:spPr>
        <p:txBody>
          <a:bodyPr wrap="square">
            <a:spAutoFit/>
          </a:bodyPr>
          <a:lstStyle/>
          <a:p>
            <a:r>
              <a:rPr lang="pt-BR" b="1" dirty="0">
                <a:solidFill>
                  <a:schemeClr val="tx1"/>
                </a:solidFill>
                <a:latin typeface="Spectral Light" panose="020B0604020202020204" charset="0"/>
              </a:rPr>
              <a:t>Operadores</a:t>
            </a:r>
            <a:r>
              <a:rPr lang="pt-BR" dirty="0">
                <a:latin typeface="Spectral Light" panose="020B0604020202020204" charset="0"/>
              </a:rPr>
              <a:t> são símbolos que dizem ao compilador para realizar manipulações (operações) matemáticas, lógicas e de comparação específicas.</a:t>
            </a:r>
          </a:p>
        </p:txBody>
      </p:sp>
      <p:sp>
        <p:nvSpPr>
          <p:cNvPr id="7" name="CaixaDeTexto 6">
            <a:extLst>
              <a:ext uri="{FF2B5EF4-FFF2-40B4-BE49-F238E27FC236}">
                <a16:creationId xmlns:a16="http://schemas.microsoft.com/office/drawing/2014/main" id="{1449401B-0673-648C-0D7F-752238271B1B}"/>
              </a:ext>
            </a:extLst>
          </p:cNvPr>
          <p:cNvSpPr txBox="1"/>
          <p:nvPr/>
        </p:nvSpPr>
        <p:spPr>
          <a:xfrm>
            <a:off x="1461607" y="1746470"/>
            <a:ext cx="4702152" cy="2031325"/>
          </a:xfrm>
          <a:prstGeom prst="rect">
            <a:avLst/>
          </a:prstGeom>
          <a:noFill/>
        </p:spPr>
        <p:txBody>
          <a:bodyPr wrap="square">
            <a:spAutoFit/>
          </a:bodyPr>
          <a:lstStyle/>
          <a:p>
            <a:r>
              <a:rPr lang="pt-BR" b="1" dirty="0">
                <a:latin typeface="Spectral Light" panose="020B0604020202020204" charset="0"/>
              </a:rPr>
              <a:t>1.Aritméticos</a:t>
            </a:r>
          </a:p>
          <a:p>
            <a:r>
              <a:rPr lang="pt-BR" b="1" dirty="0">
                <a:latin typeface="Spectral Light" panose="020B0604020202020204" charset="0"/>
              </a:rPr>
              <a:t> </a:t>
            </a:r>
          </a:p>
          <a:p>
            <a:r>
              <a:rPr lang="pt-BR" b="1" dirty="0">
                <a:latin typeface="Spectral Light" panose="020B0604020202020204" charset="0"/>
              </a:rPr>
              <a:t>2. Relacionais ou de Comparação</a:t>
            </a:r>
          </a:p>
          <a:p>
            <a:endParaRPr lang="pt-BR" b="1" dirty="0">
              <a:latin typeface="Spectral Light" panose="020B0604020202020204" charset="0"/>
            </a:endParaRPr>
          </a:p>
          <a:p>
            <a:r>
              <a:rPr lang="pt-BR" b="1" dirty="0">
                <a:latin typeface="Spectral Light" panose="020B0604020202020204" charset="0"/>
              </a:rPr>
              <a:t>3.Atribuição </a:t>
            </a:r>
          </a:p>
          <a:p>
            <a:endParaRPr lang="pt-BR" b="1" dirty="0">
              <a:latin typeface="Spectral Light" panose="020B0604020202020204" charset="0"/>
            </a:endParaRPr>
          </a:p>
          <a:p>
            <a:r>
              <a:rPr lang="pt-BR" b="1" dirty="0">
                <a:latin typeface="Spectral Light" panose="020B0604020202020204" charset="0"/>
              </a:rPr>
              <a:t>4.Lógicos </a:t>
            </a:r>
          </a:p>
          <a:p>
            <a:endParaRPr lang="pt-BR" b="1" dirty="0">
              <a:latin typeface="Spectral Light" panose="020B0604020202020204" charset="0"/>
            </a:endParaRPr>
          </a:p>
          <a:p>
            <a:r>
              <a:rPr lang="pt-BR" b="1" dirty="0">
                <a:latin typeface="Spectral Light" panose="020B0604020202020204" charset="0"/>
              </a:rPr>
              <a:t>5. Associação</a:t>
            </a:r>
          </a:p>
        </p:txBody>
      </p:sp>
    </p:spTree>
    <p:extLst>
      <p:ext uri="{BB962C8B-B14F-4D97-AF65-F5344CB8AC3E}">
        <p14:creationId xmlns:p14="http://schemas.microsoft.com/office/powerpoint/2010/main" val="234245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Operadores - Aritméticos</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84C186AA-C1A0-8826-D381-856EC296D03F}"/>
              </a:ext>
            </a:extLst>
          </p:cNvPr>
          <p:cNvPicPr>
            <a:picLocks noChangeAspect="1"/>
          </p:cNvPicPr>
          <p:nvPr/>
        </p:nvPicPr>
        <p:blipFill>
          <a:blip r:embed="rId3"/>
          <a:stretch>
            <a:fillRect/>
          </a:stretch>
        </p:blipFill>
        <p:spPr>
          <a:xfrm>
            <a:off x="1545067" y="1235782"/>
            <a:ext cx="6771302" cy="3004818"/>
          </a:xfrm>
          <a:prstGeom prst="rect">
            <a:avLst/>
          </a:prstGeom>
        </p:spPr>
      </p:pic>
    </p:spTree>
    <p:extLst>
      <p:ext uri="{BB962C8B-B14F-4D97-AF65-F5344CB8AC3E}">
        <p14:creationId xmlns:p14="http://schemas.microsoft.com/office/powerpoint/2010/main" val="363281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Operadores - Comparação</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9F116B72-7057-015B-F3AE-4DD962A4444C}"/>
              </a:ext>
            </a:extLst>
          </p:cNvPr>
          <p:cNvPicPr>
            <a:picLocks noChangeAspect="1"/>
          </p:cNvPicPr>
          <p:nvPr/>
        </p:nvPicPr>
        <p:blipFill>
          <a:blip r:embed="rId3"/>
          <a:stretch>
            <a:fillRect/>
          </a:stretch>
        </p:blipFill>
        <p:spPr>
          <a:xfrm>
            <a:off x="1461607" y="1154576"/>
            <a:ext cx="7048500" cy="3114675"/>
          </a:xfrm>
          <a:prstGeom prst="rect">
            <a:avLst/>
          </a:prstGeom>
        </p:spPr>
      </p:pic>
    </p:spTree>
    <p:extLst>
      <p:ext uri="{BB962C8B-B14F-4D97-AF65-F5344CB8AC3E}">
        <p14:creationId xmlns:p14="http://schemas.microsoft.com/office/powerpoint/2010/main" val="3816155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Operadores - Atribuição</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5FEC7A9D-C26F-C21A-66C5-01117E414CB9}"/>
              </a:ext>
            </a:extLst>
          </p:cNvPr>
          <p:cNvPicPr>
            <a:picLocks noChangeAspect="1"/>
          </p:cNvPicPr>
          <p:nvPr/>
        </p:nvPicPr>
        <p:blipFill>
          <a:blip r:embed="rId3"/>
          <a:stretch>
            <a:fillRect/>
          </a:stretch>
        </p:blipFill>
        <p:spPr>
          <a:xfrm>
            <a:off x="1461608" y="882245"/>
            <a:ext cx="6793734" cy="3342684"/>
          </a:xfrm>
          <a:prstGeom prst="rect">
            <a:avLst/>
          </a:prstGeom>
        </p:spPr>
      </p:pic>
    </p:spTree>
    <p:extLst>
      <p:ext uri="{BB962C8B-B14F-4D97-AF65-F5344CB8AC3E}">
        <p14:creationId xmlns:p14="http://schemas.microsoft.com/office/powerpoint/2010/main" val="203519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Operadores - Lógicos</a:t>
            </a:r>
            <a:endParaRPr sz="2400" b="0" i="0" u="none" strike="noStrike" cap="none" dirty="0">
              <a:solidFill>
                <a:schemeClr val="dk1"/>
              </a:solidFill>
              <a:latin typeface="Times New Roman"/>
              <a:ea typeface="Times New Roman"/>
              <a:cs typeface="Times New Roman"/>
              <a:sym typeface="Times New Roman"/>
            </a:endParaRPr>
          </a:p>
        </p:txBody>
      </p:sp>
      <p:pic>
        <p:nvPicPr>
          <p:cNvPr id="5" name="Imagem 4">
            <a:extLst>
              <a:ext uri="{FF2B5EF4-FFF2-40B4-BE49-F238E27FC236}">
                <a16:creationId xmlns:a16="http://schemas.microsoft.com/office/drawing/2014/main" id="{05FA573B-2D1E-5BF6-23F3-02AD41DEF574}"/>
              </a:ext>
            </a:extLst>
          </p:cNvPr>
          <p:cNvPicPr>
            <a:picLocks noChangeAspect="1"/>
          </p:cNvPicPr>
          <p:nvPr/>
        </p:nvPicPr>
        <p:blipFill>
          <a:blip r:embed="rId3"/>
          <a:stretch>
            <a:fillRect/>
          </a:stretch>
        </p:blipFill>
        <p:spPr>
          <a:xfrm>
            <a:off x="1461607" y="1284693"/>
            <a:ext cx="6709066" cy="1772206"/>
          </a:xfrm>
          <a:prstGeom prst="rect">
            <a:avLst/>
          </a:prstGeom>
        </p:spPr>
      </p:pic>
    </p:spTree>
    <p:extLst>
      <p:ext uri="{BB962C8B-B14F-4D97-AF65-F5344CB8AC3E}">
        <p14:creationId xmlns:p14="http://schemas.microsoft.com/office/powerpoint/2010/main" val="325139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Operadores - Associação</a:t>
            </a:r>
            <a:endParaRPr sz="2400" b="0" i="0" u="none" strike="noStrike" cap="none" dirty="0">
              <a:solidFill>
                <a:schemeClr val="dk1"/>
              </a:solidFill>
              <a:latin typeface="Times New Roman"/>
              <a:ea typeface="Times New Roman"/>
              <a:cs typeface="Times New Roman"/>
              <a:sym typeface="Times New Roman"/>
            </a:endParaRPr>
          </a:p>
        </p:txBody>
      </p:sp>
      <p:pic>
        <p:nvPicPr>
          <p:cNvPr id="4" name="Imagem 3">
            <a:extLst>
              <a:ext uri="{FF2B5EF4-FFF2-40B4-BE49-F238E27FC236}">
                <a16:creationId xmlns:a16="http://schemas.microsoft.com/office/drawing/2014/main" id="{8E989BDC-D9AA-22E3-6C6D-ABD26A837D57}"/>
              </a:ext>
            </a:extLst>
          </p:cNvPr>
          <p:cNvPicPr>
            <a:picLocks noChangeAspect="1"/>
          </p:cNvPicPr>
          <p:nvPr/>
        </p:nvPicPr>
        <p:blipFill>
          <a:blip r:embed="rId3"/>
          <a:stretch>
            <a:fillRect/>
          </a:stretch>
        </p:blipFill>
        <p:spPr>
          <a:xfrm>
            <a:off x="1461607" y="1363084"/>
            <a:ext cx="6275306" cy="2010830"/>
          </a:xfrm>
          <a:prstGeom prst="rect">
            <a:avLst/>
          </a:prstGeom>
        </p:spPr>
      </p:pic>
    </p:spTree>
    <p:extLst>
      <p:ext uri="{BB962C8B-B14F-4D97-AF65-F5344CB8AC3E}">
        <p14:creationId xmlns:p14="http://schemas.microsoft.com/office/powerpoint/2010/main" val="3637836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Condicionais</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28BEC7F3-8841-1103-BDEC-72DD83EFBEBA}"/>
              </a:ext>
            </a:extLst>
          </p:cNvPr>
          <p:cNvSpPr txBox="1"/>
          <p:nvPr/>
        </p:nvSpPr>
        <p:spPr>
          <a:xfrm>
            <a:off x="1461607" y="1122953"/>
            <a:ext cx="7048320" cy="1169551"/>
          </a:xfrm>
          <a:prstGeom prst="rect">
            <a:avLst/>
          </a:prstGeom>
          <a:noFill/>
        </p:spPr>
        <p:txBody>
          <a:bodyPr wrap="square">
            <a:spAutoFit/>
          </a:bodyPr>
          <a:lstStyle/>
          <a:p>
            <a:pPr algn="l"/>
            <a:r>
              <a:rPr lang="pt-BR" dirty="0">
                <a:latin typeface="Spectral Light" panose="020B0604020202020204" charset="0"/>
              </a:rPr>
              <a:t>Em </a:t>
            </a:r>
            <a:r>
              <a:rPr lang="pt-BR" b="1" dirty="0">
                <a:latin typeface="Spectral Light" panose="020B0604020202020204" charset="0"/>
              </a:rPr>
              <a:t>Python</a:t>
            </a:r>
            <a:r>
              <a:rPr lang="pt-BR" dirty="0">
                <a:latin typeface="Spectral Light" panose="020B0604020202020204" charset="0"/>
              </a:rPr>
              <a:t>, assim como na maioria das linguagens de programação, o programa deve ser capaz de tomar decisões com base em valores e resultados gerados durante sua execução, ou seja, deve ser capaz de decidir se determinada instrução deve ou não ser executada de acordo com uma condição. Para atender a esse tipo de situação, podemos utilizar instruções especiais denominadas </a:t>
            </a:r>
            <a:r>
              <a:rPr lang="pt-BR" b="1" dirty="0">
                <a:latin typeface="Spectral Light" panose="020B0604020202020204" charset="0"/>
              </a:rPr>
              <a:t>estruturas condicionais</a:t>
            </a:r>
            <a:r>
              <a:rPr lang="pt-BR" dirty="0">
                <a:latin typeface="Spectral Light" panose="020B0604020202020204" charset="0"/>
              </a:rPr>
              <a:t>. </a:t>
            </a:r>
            <a:endParaRPr lang="pt-BR" b="0" i="0" dirty="0">
              <a:effectLst/>
              <a:latin typeface="Spectral Light" panose="020B0604020202020204" charset="0"/>
            </a:endParaRPr>
          </a:p>
        </p:txBody>
      </p:sp>
      <p:sp>
        <p:nvSpPr>
          <p:cNvPr id="4" name="CaixaDeTexto 3">
            <a:extLst>
              <a:ext uri="{FF2B5EF4-FFF2-40B4-BE49-F238E27FC236}">
                <a16:creationId xmlns:a16="http://schemas.microsoft.com/office/drawing/2014/main" id="{CF3D5C90-ABAF-B67A-340A-79CF3A3A0FE2}"/>
              </a:ext>
            </a:extLst>
          </p:cNvPr>
          <p:cNvSpPr txBox="1"/>
          <p:nvPr/>
        </p:nvSpPr>
        <p:spPr>
          <a:xfrm>
            <a:off x="1461607" y="2613402"/>
            <a:ext cx="4702152" cy="1600438"/>
          </a:xfrm>
          <a:prstGeom prst="rect">
            <a:avLst/>
          </a:prstGeom>
          <a:noFill/>
        </p:spPr>
        <p:txBody>
          <a:bodyPr wrap="square">
            <a:spAutoFit/>
          </a:bodyPr>
          <a:lstStyle/>
          <a:p>
            <a:pPr marL="285750" indent="-285750">
              <a:buFont typeface="Arial" panose="020B0604020202020204" pitchFamily="34" charset="0"/>
              <a:buChar char="•"/>
            </a:pPr>
            <a:r>
              <a:rPr lang="pt-BR" dirty="0" err="1">
                <a:latin typeface="Spectral Light" panose="020B0604020202020204" charset="0"/>
              </a:rPr>
              <a:t>if</a:t>
            </a:r>
            <a:r>
              <a:rPr lang="pt-BR" dirty="0">
                <a:latin typeface="Spectral Light" panose="020B0604020202020204" charset="0"/>
              </a:rPr>
              <a:t> </a:t>
            </a:r>
          </a:p>
          <a:p>
            <a:pPr marL="285750" indent="-285750">
              <a:buFont typeface="Arial" panose="020B0604020202020204" pitchFamily="34" charset="0"/>
              <a:buChar char="•"/>
            </a:pPr>
            <a:endParaRPr lang="pt-BR" dirty="0">
              <a:latin typeface="Spectral Light" panose="020B0604020202020204" charset="0"/>
            </a:endParaRPr>
          </a:p>
          <a:p>
            <a:pPr marL="285750" indent="-285750">
              <a:buFont typeface="Arial" panose="020B0604020202020204" pitchFamily="34" charset="0"/>
              <a:buChar char="•"/>
            </a:pPr>
            <a:r>
              <a:rPr lang="pt-BR" dirty="0">
                <a:latin typeface="Spectral Light" panose="020B0604020202020204" charset="0"/>
              </a:rPr>
              <a:t>Operadores de comparação</a:t>
            </a:r>
          </a:p>
          <a:p>
            <a:endParaRPr lang="pt-BR" dirty="0">
              <a:latin typeface="Spectral Light" panose="020B0604020202020204" charset="0"/>
            </a:endParaRPr>
          </a:p>
          <a:p>
            <a:pPr marL="285750" indent="-285750">
              <a:buFont typeface="Arial" panose="020B0604020202020204" pitchFamily="34" charset="0"/>
              <a:buChar char="•"/>
            </a:pPr>
            <a:r>
              <a:rPr lang="pt-BR" dirty="0" err="1">
                <a:latin typeface="Spectral Light" panose="020B0604020202020204" charset="0"/>
              </a:rPr>
              <a:t>if-elif-else</a:t>
            </a:r>
            <a:endParaRPr lang="pt-BR" dirty="0">
              <a:latin typeface="Spectral Light" panose="020B0604020202020204" charset="0"/>
            </a:endParaRPr>
          </a:p>
          <a:p>
            <a:pPr marL="285750" indent="-285750">
              <a:buFont typeface="Arial" panose="020B0604020202020204" pitchFamily="34" charset="0"/>
              <a:buChar char="•"/>
            </a:pPr>
            <a:endParaRPr lang="pt-BR" dirty="0">
              <a:latin typeface="Spectral Light" panose="020B0604020202020204" charset="0"/>
            </a:endParaRPr>
          </a:p>
          <a:p>
            <a:pPr marL="285750" indent="-285750">
              <a:buFont typeface="Arial" panose="020B0604020202020204" pitchFamily="34" charset="0"/>
              <a:buChar char="•"/>
            </a:pPr>
            <a:r>
              <a:rPr lang="pt-BR" dirty="0">
                <a:latin typeface="Spectral Light" panose="020B0604020202020204" charset="0"/>
              </a:rPr>
              <a:t>match</a:t>
            </a:r>
          </a:p>
        </p:txBody>
      </p:sp>
    </p:spTree>
    <p:extLst>
      <p:ext uri="{BB962C8B-B14F-4D97-AF65-F5344CB8AC3E}">
        <p14:creationId xmlns:p14="http://schemas.microsoft.com/office/powerpoint/2010/main" val="1074830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Condicionais - </a:t>
            </a:r>
            <a:r>
              <a:rPr lang="pt-BR" sz="2400" b="1" dirty="0" err="1">
                <a:solidFill>
                  <a:schemeClr val="dk1"/>
                </a:solidFill>
                <a:latin typeface="Times New Roman"/>
                <a:ea typeface="Times New Roman"/>
                <a:cs typeface="Times New Roman"/>
                <a:sym typeface="Times New Roman"/>
              </a:rPr>
              <a:t>if</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28BEC7F3-8841-1103-BDEC-72DD83EFBEBA}"/>
              </a:ext>
            </a:extLst>
          </p:cNvPr>
          <p:cNvSpPr txBox="1"/>
          <p:nvPr/>
        </p:nvSpPr>
        <p:spPr>
          <a:xfrm>
            <a:off x="1461607" y="1122953"/>
            <a:ext cx="7048320" cy="523220"/>
          </a:xfrm>
          <a:prstGeom prst="rect">
            <a:avLst/>
          </a:prstGeom>
          <a:noFill/>
        </p:spPr>
        <p:txBody>
          <a:bodyPr wrap="square">
            <a:spAutoFit/>
          </a:bodyPr>
          <a:lstStyle/>
          <a:p>
            <a:pPr algn="l"/>
            <a:r>
              <a:rPr lang="pt-BR" dirty="0">
                <a:latin typeface="Spectral Light" panose="020B0604020202020204" charset="0"/>
              </a:rPr>
              <a:t>O </a:t>
            </a:r>
            <a:r>
              <a:rPr lang="pt-BR" b="1" dirty="0">
                <a:solidFill>
                  <a:schemeClr val="tx1"/>
                </a:solidFill>
                <a:latin typeface="Spectral Light" panose="020B0604020202020204" charset="0"/>
              </a:rPr>
              <a:t>IF</a:t>
            </a:r>
            <a:r>
              <a:rPr lang="pt-BR" dirty="0">
                <a:latin typeface="Spectral Light" panose="020B0604020202020204" charset="0"/>
              </a:rPr>
              <a:t> é uma estrutura de condição que permite avaliar uma expressão e, de acordo com seu resultado, executar uma determinada ação.</a:t>
            </a:r>
            <a:endParaRPr lang="pt-BR" b="0" i="0" dirty="0">
              <a:effectLst/>
              <a:latin typeface="Spectral Light" panose="020B0604020202020204" charset="0"/>
            </a:endParaRPr>
          </a:p>
        </p:txBody>
      </p:sp>
      <p:pic>
        <p:nvPicPr>
          <p:cNvPr id="6" name="Imagem 5">
            <a:extLst>
              <a:ext uri="{FF2B5EF4-FFF2-40B4-BE49-F238E27FC236}">
                <a16:creationId xmlns:a16="http://schemas.microsoft.com/office/drawing/2014/main" id="{032A52E2-79AF-3663-C52C-43B85CE75AE2}"/>
              </a:ext>
            </a:extLst>
          </p:cNvPr>
          <p:cNvPicPr>
            <a:picLocks noChangeAspect="1"/>
          </p:cNvPicPr>
          <p:nvPr/>
        </p:nvPicPr>
        <p:blipFill>
          <a:blip r:embed="rId3"/>
          <a:stretch>
            <a:fillRect/>
          </a:stretch>
        </p:blipFill>
        <p:spPr>
          <a:xfrm>
            <a:off x="1733550" y="1810862"/>
            <a:ext cx="2838450" cy="1333500"/>
          </a:xfrm>
          <a:prstGeom prst="rect">
            <a:avLst/>
          </a:prstGeom>
        </p:spPr>
      </p:pic>
      <p:sp>
        <p:nvSpPr>
          <p:cNvPr id="9" name="CaixaDeTexto 8">
            <a:extLst>
              <a:ext uri="{FF2B5EF4-FFF2-40B4-BE49-F238E27FC236}">
                <a16:creationId xmlns:a16="http://schemas.microsoft.com/office/drawing/2014/main" id="{9C776B0F-B4E9-FE14-03A2-E345526C504E}"/>
              </a:ext>
            </a:extLst>
          </p:cNvPr>
          <p:cNvSpPr txBox="1"/>
          <p:nvPr/>
        </p:nvSpPr>
        <p:spPr>
          <a:xfrm>
            <a:off x="1461606" y="3328049"/>
            <a:ext cx="6654527" cy="954107"/>
          </a:xfrm>
          <a:prstGeom prst="rect">
            <a:avLst/>
          </a:prstGeom>
          <a:noFill/>
        </p:spPr>
        <p:txBody>
          <a:bodyPr wrap="square">
            <a:spAutoFit/>
          </a:bodyPr>
          <a:lstStyle/>
          <a:p>
            <a:r>
              <a:rPr lang="pt-BR" dirty="0">
                <a:latin typeface="Spectral Light" panose="020B0604020202020204" charset="0"/>
              </a:rPr>
              <a:t>No exemplo do código acima, utilizamos apenas o </a:t>
            </a:r>
            <a:r>
              <a:rPr lang="pt-BR" b="1" dirty="0" err="1">
                <a:latin typeface="Spectral Light" panose="020B0604020202020204" charset="0"/>
              </a:rPr>
              <a:t>if</a:t>
            </a:r>
            <a:r>
              <a:rPr lang="pt-BR" dirty="0">
                <a:latin typeface="Spectral Light" panose="020B0604020202020204" charset="0"/>
              </a:rPr>
              <a:t> para verificar se a variável media é maior que 6.9. Como esta condição é verdadeira, imprimimos a mensagem na tela “Você foi aprovado”. Caso esta condição fosse falsa, o código seguiria normalmente ignorando, desta forma, a linha 3, o nosso print.</a:t>
            </a:r>
          </a:p>
        </p:txBody>
      </p:sp>
    </p:spTree>
    <p:extLst>
      <p:ext uri="{BB962C8B-B14F-4D97-AF65-F5344CB8AC3E}">
        <p14:creationId xmlns:p14="http://schemas.microsoft.com/office/powerpoint/2010/main" val="7883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700654" y="551991"/>
            <a:ext cx="567344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200" dirty="0">
                <a:solidFill>
                  <a:srgbClr val="252525"/>
                </a:solidFill>
              </a:rPr>
              <a:t>Quem é o Apresentador?</a:t>
            </a:r>
            <a:endParaRPr sz="3200" dirty="0">
              <a:solidFill>
                <a:srgbClr val="174584"/>
              </a:solidFill>
            </a:endParaRPr>
          </a:p>
        </p:txBody>
      </p:sp>
      <p:sp>
        <p:nvSpPr>
          <p:cNvPr id="227" name="Google Shape;227;p33"/>
          <p:cNvSpPr txBox="1">
            <a:spLocks noGrp="1"/>
          </p:cNvSpPr>
          <p:nvPr>
            <p:ph type="subTitle" idx="1"/>
          </p:nvPr>
        </p:nvSpPr>
        <p:spPr>
          <a:xfrm>
            <a:off x="700662" y="1195330"/>
            <a:ext cx="2278500" cy="109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Experiências Acadêmicas</a:t>
            </a:r>
            <a:endParaRPr dirty="0"/>
          </a:p>
        </p:txBody>
      </p:sp>
      <p:sp>
        <p:nvSpPr>
          <p:cNvPr id="228" name="Google Shape;228;p33"/>
          <p:cNvSpPr txBox="1">
            <a:spLocks noGrp="1"/>
          </p:cNvSpPr>
          <p:nvPr>
            <p:ph type="subTitle" idx="2"/>
          </p:nvPr>
        </p:nvSpPr>
        <p:spPr>
          <a:xfrm>
            <a:off x="594026" y="2285207"/>
            <a:ext cx="2385128" cy="1066500"/>
          </a:xfrm>
          <a:prstGeom prst="rect">
            <a:avLst/>
          </a:prstGeom>
        </p:spPr>
        <p:txBody>
          <a:bodyPr spcFirstLastPara="1" wrap="square" lIns="91425" tIns="91425" rIns="91425" bIns="91425" anchor="t" anchorCtr="0">
            <a:noAutofit/>
          </a:bodyPr>
          <a:lstStyle/>
          <a:p>
            <a:pPr marL="0" lvl="0" indent="0"/>
            <a:r>
              <a:rPr lang="pt-PT" dirty="0"/>
              <a:t>Formado em Sistemas e Mídias Digitais pela Universidade Federal do Ceará em 2022.</a:t>
            </a:r>
          </a:p>
          <a:p>
            <a:pPr marL="0" lvl="0" indent="0"/>
            <a:endParaRPr lang="pt-PT" dirty="0"/>
          </a:p>
          <a:p>
            <a:pPr marL="0" lvl="0" indent="0"/>
            <a:r>
              <a:rPr lang="pt-PT" dirty="0"/>
              <a:t>Artigos publicados nos temas de Computação Contextual e Ensino de Computação.</a:t>
            </a:r>
          </a:p>
          <a:p>
            <a:pPr marL="0" lvl="0" indent="0"/>
            <a:endParaRPr lang="pt-PT" dirty="0"/>
          </a:p>
          <a:p>
            <a:pPr marL="0" lvl="0" indent="0"/>
            <a:r>
              <a:rPr lang="pt-PT" dirty="0"/>
              <a:t>Monitor de Redes de Computadores, Pesquisador de Acessibilidade e Bolsista de Desenvolvimento PGD.</a:t>
            </a:r>
          </a:p>
          <a:p>
            <a:pPr marL="0" lvl="0" indent="0"/>
            <a:endParaRPr lang="pt-PT" dirty="0"/>
          </a:p>
          <a:p>
            <a:pPr marL="0" lvl="0" indent="0"/>
            <a:endParaRPr dirty="0"/>
          </a:p>
        </p:txBody>
      </p:sp>
      <p:sp>
        <p:nvSpPr>
          <p:cNvPr id="229" name="Google Shape;229;p33"/>
          <p:cNvSpPr txBox="1">
            <a:spLocks noGrp="1"/>
          </p:cNvSpPr>
          <p:nvPr>
            <p:ph type="subTitle" idx="3"/>
          </p:nvPr>
        </p:nvSpPr>
        <p:spPr>
          <a:xfrm>
            <a:off x="3330158" y="1166068"/>
            <a:ext cx="2278500" cy="109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Experiências Profissionais</a:t>
            </a:r>
            <a:endParaRPr dirty="0"/>
          </a:p>
        </p:txBody>
      </p:sp>
      <p:sp>
        <p:nvSpPr>
          <p:cNvPr id="230" name="Google Shape;230;p33"/>
          <p:cNvSpPr txBox="1">
            <a:spLocks noGrp="1"/>
          </p:cNvSpPr>
          <p:nvPr>
            <p:ph type="subTitle" idx="4"/>
          </p:nvPr>
        </p:nvSpPr>
        <p:spPr>
          <a:xfrm>
            <a:off x="3286096" y="2287122"/>
            <a:ext cx="2366624" cy="2129170"/>
          </a:xfrm>
          <a:prstGeom prst="rect">
            <a:avLst/>
          </a:prstGeom>
        </p:spPr>
        <p:txBody>
          <a:bodyPr spcFirstLastPara="1" wrap="square" lIns="91425" tIns="91425" rIns="91425" bIns="91425" anchor="t" anchorCtr="0">
            <a:noAutofit/>
          </a:bodyPr>
          <a:lstStyle/>
          <a:p>
            <a:pPr marL="0" lvl="0" indent="0"/>
            <a:r>
              <a:rPr lang="pt-BR" dirty="0"/>
              <a:t>Desenvolvedor Júnior </a:t>
            </a:r>
            <a:r>
              <a:rPr lang="pt-BR" dirty="0" err="1"/>
              <a:t>Frontend</a:t>
            </a:r>
            <a:r>
              <a:rPr lang="pt-BR" dirty="0"/>
              <a:t> – Fundação Astef – 2021</a:t>
            </a:r>
          </a:p>
          <a:p>
            <a:pPr marL="0" lvl="0" indent="0"/>
            <a:endParaRPr lang="pt-BR" dirty="0"/>
          </a:p>
          <a:p>
            <a:pPr marL="0" lvl="0" indent="0"/>
            <a:r>
              <a:rPr lang="pt-BR" dirty="0"/>
              <a:t>Instrutor da área de Tecnologia da Informação – Senac – Atual</a:t>
            </a:r>
          </a:p>
          <a:p>
            <a:pPr marL="0" lvl="0" indent="0"/>
            <a:endParaRPr lang="pt-BR" dirty="0"/>
          </a:p>
          <a:p>
            <a:pPr marL="0" lvl="0" indent="0"/>
            <a:r>
              <a:rPr lang="pt-BR" dirty="0"/>
              <a:t>Bolsista </a:t>
            </a:r>
            <a:r>
              <a:rPr lang="pt-BR" dirty="0" err="1"/>
              <a:t>Funcap</a:t>
            </a:r>
            <a:r>
              <a:rPr lang="pt-BR" dirty="0"/>
              <a:t> Graduado no projeto </a:t>
            </a:r>
            <a:r>
              <a:rPr lang="pt-BR" dirty="0" err="1"/>
              <a:t>BigDataFor</a:t>
            </a:r>
            <a:r>
              <a:rPr lang="pt-BR" dirty="0"/>
              <a:t> – GREat UFC - Atual</a:t>
            </a:r>
          </a:p>
          <a:p>
            <a:pPr marL="0" lvl="0" indent="0"/>
            <a:endParaRPr lang="pt-BR" dirty="0"/>
          </a:p>
          <a:p>
            <a:pPr marL="0" lvl="0" indent="0"/>
            <a:endParaRPr dirty="0"/>
          </a:p>
        </p:txBody>
      </p:sp>
      <p:sp>
        <p:nvSpPr>
          <p:cNvPr id="6" name="Google Shape;229;p33">
            <a:extLst>
              <a:ext uri="{FF2B5EF4-FFF2-40B4-BE49-F238E27FC236}">
                <a16:creationId xmlns:a16="http://schemas.microsoft.com/office/drawing/2014/main" id="{FF7E221E-294F-2746-446E-6014EC57AF07}"/>
              </a:ext>
            </a:extLst>
          </p:cNvPr>
          <p:cNvSpPr txBox="1">
            <a:spLocks/>
          </p:cNvSpPr>
          <p:nvPr/>
        </p:nvSpPr>
        <p:spPr>
          <a:xfrm>
            <a:off x="5953969" y="874641"/>
            <a:ext cx="2278500" cy="1093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666666"/>
              </a:buClr>
              <a:buSzPts val="1400"/>
              <a:buFont typeface="Spectral Light"/>
              <a:buNone/>
              <a:defRPr sz="1700" b="1" i="0" u="none" strike="noStrike" cap="none">
                <a:solidFill>
                  <a:srgbClr val="252525"/>
                </a:solidFill>
                <a:latin typeface="Montserrat"/>
                <a:ea typeface="Montserrat"/>
                <a:cs typeface="Montserrat"/>
                <a:sym typeface="Montserrat"/>
              </a:defRPr>
            </a:lvl1pPr>
            <a:lvl2pPr marL="914400" marR="0" lvl="1"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2pPr>
            <a:lvl3pPr marL="1371600" marR="0" lvl="2"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3pPr>
            <a:lvl4pPr marL="1828800" marR="0" lvl="3"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4pPr>
            <a:lvl5pPr marL="2286000" marR="0" lvl="4"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5pPr>
            <a:lvl6pPr marL="2743200" marR="0" lvl="5"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6pPr>
            <a:lvl7pPr marL="3200400" marR="0" lvl="6"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7pPr>
            <a:lvl8pPr marL="3657600" marR="0" lvl="7"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8pPr>
            <a:lvl9pPr marL="4114800" marR="0" lvl="8" indent="-317500" algn="r" rtl="0">
              <a:lnSpc>
                <a:spcPct val="100000"/>
              </a:lnSpc>
              <a:spcBef>
                <a:spcPts val="0"/>
              </a:spcBef>
              <a:spcAft>
                <a:spcPts val="0"/>
              </a:spcAft>
              <a:buClr>
                <a:srgbClr val="666666"/>
              </a:buClr>
              <a:buSzPts val="1400"/>
              <a:buFont typeface="Spectral Light"/>
              <a:buNone/>
              <a:defRPr sz="1700" b="0" i="0" u="none" strike="noStrike" cap="none">
                <a:solidFill>
                  <a:srgbClr val="252525"/>
                </a:solidFill>
                <a:latin typeface="Montserrat SemiBold"/>
                <a:ea typeface="Montserrat SemiBold"/>
                <a:cs typeface="Montserrat SemiBold"/>
                <a:sym typeface="Montserrat SemiBold"/>
              </a:defRPr>
            </a:lvl9pPr>
          </a:lstStyle>
          <a:p>
            <a:pPr marL="0" indent="0"/>
            <a:r>
              <a:rPr lang="pt-BR" dirty="0"/>
              <a:t>Tecnologias</a:t>
            </a:r>
          </a:p>
        </p:txBody>
      </p:sp>
      <p:sp>
        <p:nvSpPr>
          <p:cNvPr id="7" name="Google Shape;230;p33">
            <a:extLst>
              <a:ext uri="{FF2B5EF4-FFF2-40B4-BE49-F238E27FC236}">
                <a16:creationId xmlns:a16="http://schemas.microsoft.com/office/drawing/2014/main" id="{1ACBDBE0-F80C-687C-DD3D-79E7CE6626C8}"/>
              </a:ext>
            </a:extLst>
          </p:cNvPr>
          <p:cNvSpPr txBox="1">
            <a:spLocks/>
          </p:cNvSpPr>
          <p:nvPr/>
        </p:nvSpPr>
        <p:spPr>
          <a:xfrm>
            <a:off x="5953969" y="2285207"/>
            <a:ext cx="2278500" cy="106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rgbClr val="666666"/>
              </a:buClr>
              <a:buSzPts val="1400"/>
              <a:buFont typeface="Spectral Light"/>
              <a:buNone/>
              <a:defRPr sz="1200" b="0" i="0" u="none" strike="noStrike" cap="none">
                <a:solidFill>
                  <a:srgbClr val="666666"/>
                </a:solidFill>
                <a:latin typeface="Spectral Light"/>
                <a:ea typeface="Spectral Light"/>
                <a:cs typeface="Spectral Light"/>
                <a:sym typeface="Spectral Light"/>
              </a:defRPr>
            </a:lvl1pPr>
            <a:lvl2pPr marL="914400" marR="0" lvl="1"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2pPr>
            <a:lvl3pPr marL="1371600" marR="0" lvl="2"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3pPr>
            <a:lvl4pPr marL="1828800" marR="0" lvl="3"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4pPr>
            <a:lvl5pPr marL="2286000" marR="0" lvl="4"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5pPr>
            <a:lvl6pPr marL="2743200" marR="0" lvl="5"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6pPr>
            <a:lvl7pPr marL="3200400" marR="0" lvl="6"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7pPr>
            <a:lvl8pPr marL="3657600" marR="0" lvl="7"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8pPr>
            <a:lvl9pPr marL="4114800" marR="0" lvl="8" indent="-317500" algn="r" rtl="0">
              <a:lnSpc>
                <a:spcPct val="100000"/>
              </a:lnSpc>
              <a:spcBef>
                <a:spcPts val="0"/>
              </a:spcBef>
              <a:spcAft>
                <a:spcPts val="0"/>
              </a:spcAft>
              <a:buClr>
                <a:srgbClr val="666666"/>
              </a:buClr>
              <a:buSzPts val="1400"/>
              <a:buFont typeface="Spectral Light"/>
              <a:buNone/>
              <a:defRPr sz="1400" b="0" i="0" u="none" strike="noStrike" cap="none">
                <a:solidFill>
                  <a:srgbClr val="252525"/>
                </a:solidFill>
                <a:latin typeface="Spectral Light"/>
                <a:ea typeface="Spectral Light"/>
                <a:cs typeface="Spectral Light"/>
                <a:sym typeface="Spectral Light"/>
              </a:defRPr>
            </a:lvl9pPr>
          </a:lstStyle>
          <a:p>
            <a:pPr marL="0" indent="0"/>
            <a:r>
              <a:rPr lang="pt-BR" dirty="0"/>
              <a:t>Python</a:t>
            </a:r>
          </a:p>
          <a:p>
            <a:pPr marL="0" indent="0"/>
            <a:endParaRPr lang="pt-BR" dirty="0"/>
          </a:p>
          <a:p>
            <a:pPr marL="0" indent="0"/>
            <a:r>
              <a:rPr lang="pt-BR" dirty="0" err="1"/>
              <a:t>Html</a:t>
            </a:r>
            <a:r>
              <a:rPr lang="pt-BR" dirty="0"/>
              <a:t>/CSS/Javascript</a:t>
            </a:r>
          </a:p>
          <a:p>
            <a:pPr marL="0" indent="0"/>
            <a:endParaRPr lang="pt-BR" dirty="0"/>
          </a:p>
          <a:p>
            <a:pPr marL="0" indent="0"/>
            <a:r>
              <a:rPr lang="pt-BR" dirty="0"/>
              <a:t>React.js e </a:t>
            </a:r>
            <a:r>
              <a:rPr lang="pt-BR" dirty="0" err="1"/>
              <a:t>React</a:t>
            </a:r>
            <a:r>
              <a:rPr lang="pt-BR" dirty="0"/>
              <a:t> </a:t>
            </a:r>
            <a:r>
              <a:rPr lang="pt-BR" dirty="0" err="1"/>
              <a:t>Native</a:t>
            </a:r>
            <a:endParaRPr lang="pt-BR" dirty="0"/>
          </a:p>
          <a:p>
            <a:pPr marL="0" indent="0"/>
            <a:endParaRPr lang="pt-BR" dirty="0"/>
          </a:p>
          <a:p>
            <a:pPr marL="0" indent="0"/>
            <a:r>
              <a:rPr lang="pt-BR" dirty="0"/>
              <a:t>Vue.js e Vue </a:t>
            </a:r>
            <a:r>
              <a:rPr lang="pt-BR" dirty="0" err="1"/>
              <a:t>Native</a:t>
            </a:r>
            <a:endParaRPr lang="pt-BR" dirty="0"/>
          </a:p>
          <a:p>
            <a:pPr marL="0" indent="0"/>
            <a:endParaRPr lang="pt-BR" dirty="0"/>
          </a:p>
          <a:p>
            <a:pPr marL="0" indent="0"/>
            <a:r>
              <a:rPr lang="pt-BR" dirty="0"/>
              <a:t>Desenvolvimento Android</a:t>
            </a:r>
          </a:p>
          <a:p>
            <a:pPr marL="0" indent="0"/>
            <a:endParaRPr lang="pt-BR" dirty="0"/>
          </a:p>
          <a:p>
            <a:pPr marL="0" indent="0"/>
            <a:r>
              <a:rPr lang="pt-BR" dirty="0"/>
              <a:t>REST API e </a:t>
            </a:r>
            <a:r>
              <a:rPr lang="pt-BR" dirty="0" err="1"/>
              <a:t>SpringBoot</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Condicionais – </a:t>
            </a:r>
            <a:r>
              <a:rPr lang="pt-BR" sz="2400" b="1" dirty="0" err="1">
                <a:solidFill>
                  <a:schemeClr val="dk1"/>
                </a:solidFill>
                <a:latin typeface="Times New Roman"/>
                <a:ea typeface="Times New Roman"/>
                <a:cs typeface="Times New Roman"/>
                <a:sym typeface="Times New Roman"/>
              </a:rPr>
              <a:t>if</a:t>
            </a:r>
            <a:r>
              <a:rPr lang="pt-BR" sz="2400" b="1" dirty="0">
                <a:solidFill>
                  <a:schemeClr val="dk1"/>
                </a:solidFill>
                <a:latin typeface="Times New Roman"/>
                <a:ea typeface="Times New Roman"/>
                <a:cs typeface="Times New Roman"/>
                <a:sym typeface="Times New Roman"/>
              </a:rPr>
              <a:t>/</a:t>
            </a:r>
            <a:r>
              <a:rPr lang="pt-BR" sz="2400" b="1" dirty="0" err="1">
                <a:solidFill>
                  <a:schemeClr val="dk1"/>
                </a:solidFill>
                <a:latin typeface="Times New Roman"/>
                <a:ea typeface="Times New Roman"/>
                <a:cs typeface="Times New Roman"/>
                <a:sym typeface="Times New Roman"/>
              </a:rPr>
              <a:t>else</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28BEC7F3-8841-1103-BDEC-72DD83EFBEBA}"/>
              </a:ext>
            </a:extLst>
          </p:cNvPr>
          <p:cNvSpPr txBox="1"/>
          <p:nvPr/>
        </p:nvSpPr>
        <p:spPr>
          <a:xfrm>
            <a:off x="1461606" y="965023"/>
            <a:ext cx="7048320" cy="954107"/>
          </a:xfrm>
          <a:prstGeom prst="rect">
            <a:avLst/>
          </a:prstGeom>
          <a:noFill/>
        </p:spPr>
        <p:txBody>
          <a:bodyPr wrap="square">
            <a:spAutoFit/>
          </a:bodyPr>
          <a:lstStyle/>
          <a:p>
            <a:pPr algn="l"/>
            <a:r>
              <a:rPr lang="pt-BR" dirty="0">
                <a:latin typeface="Spectral Light" panose="020B0604020202020204" charset="0"/>
              </a:rPr>
              <a:t>Já o uso o</a:t>
            </a:r>
            <a:r>
              <a:rPr lang="pt-BR" b="1" dirty="0">
                <a:latin typeface="Spectral Light" panose="020B0604020202020204" charset="0"/>
              </a:rPr>
              <a:t> </a:t>
            </a:r>
            <a:r>
              <a:rPr lang="pt-BR" b="1" dirty="0" err="1">
                <a:latin typeface="Spectral Light" panose="020B0604020202020204" charset="0"/>
              </a:rPr>
              <a:t>if</a:t>
            </a:r>
            <a:r>
              <a:rPr lang="pt-BR" b="1" dirty="0">
                <a:latin typeface="Spectral Light" panose="020B0604020202020204" charset="0"/>
              </a:rPr>
              <a:t>/</a:t>
            </a:r>
            <a:r>
              <a:rPr lang="pt-BR" b="1" dirty="0" err="1">
                <a:latin typeface="Spectral Light" panose="020B0604020202020204" charset="0"/>
              </a:rPr>
              <a:t>else</a:t>
            </a:r>
            <a:r>
              <a:rPr lang="pt-BR" b="1" dirty="0">
                <a:latin typeface="Spectral Light" panose="020B0604020202020204" charset="0"/>
              </a:rPr>
              <a:t> </a:t>
            </a:r>
            <a:r>
              <a:rPr lang="pt-BR" dirty="0">
                <a:latin typeface="Spectral Light" panose="020B0604020202020204" charset="0"/>
              </a:rPr>
              <a:t>fará com que uma das ações sejam executadas, já que se a condição dentro do </a:t>
            </a:r>
            <a:r>
              <a:rPr lang="pt-BR" dirty="0" err="1">
                <a:latin typeface="Spectral Light" panose="020B0604020202020204" charset="0"/>
              </a:rPr>
              <a:t>if</a:t>
            </a:r>
            <a:r>
              <a:rPr lang="pt-BR" dirty="0">
                <a:latin typeface="Spectral Light" panose="020B0604020202020204" charset="0"/>
              </a:rPr>
              <a:t> não for verdadeira, será executado o código contido no </a:t>
            </a:r>
            <a:r>
              <a:rPr lang="pt-BR" dirty="0" err="1">
                <a:latin typeface="Spectral Light" panose="020B0604020202020204" charset="0"/>
              </a:rPr>
              <a:t>else</a:t>
            </a:r>
            <a:r>
              <a:rPr lang="pt-BR" dirty="0">
                <a:latin typeface="Spectral Light" panose="020B0604020202020204" charset="0"/>
              </a:rPr>
              <a:t>. O </a:t>
            </a:r>
            <a:r>
              <a:rPr lang="pt-BR" dirty="0" err="1">
                <a:latin typeface="Spectral Light" panose="020B0604020202020204" charset="0"/>
              </a:rPr>
              <a:t>if</a:t>
            </a:r>
            <a:r>
              <a:rPr lang="pt-BR" dirty="0">
                <a:latin typeface="Spectral Light" panose="020B0604020202020204" charset="0"/>
              </a:rPr>
              <a:t>/</a:t>
            </a:r>
            <a:r>
              <a:rPr lang="pt-BR" dirty="0" err="1">
                <a:latin typeface="Spectral Light" panose="020B0604020202020204" charset="0"/>
              </a:rPr>
              <a:t>else</a:t>
            </a:r>
            <a:r>
              <a:rPr lang="pt-BR" dirty="0">
                <a:latin typeface="Spectral Light" panose="020B0604020202020204" charset="0"/>
              </a:rPr>
              <a:t> irá testar caso a condição seja verdadeira e executar uma determinada ação ou caso a mesma não seja executar outra.</a:t>
            </a:r>
            <a:endParaRPr lang="pt-BR" b="0" i="0" dirty="0">
              <a:effectLst/>
              <a:latin typeface="Spectral Light" panose="020B0604020202020204" charset="0"/>
            </a:endParaRPr>
          </a:p>
        </p:txBody>
      </p:sp>
      <p:sp>
        <p:nvSpPr>
          <p:cNvPr id="9" name="CaixaDeTexto 8">
            <a:extLst>
              <a:ext uri="{FF2B5EF4-FFF2-40B4-BE49-F238E27FC236}">
                <a16:creationId xmlns:a16="http://schemas.microsoft.com/office/drawing/2014/main" id="{9C776B0F-B4E9-FE14-03A2-E345526C504E}"/>
              </a:ext>
            </a:extLst>
          </p:cNvPr>
          <p:cNvSpPr txBox="1"/>
          <p:nvPr/>
        </p:nvSpPr>
        <p:spPr>
          <a:xfrm>
            <a:off x="1461606" y="3691579"/>
            <a:ext cx="6654527" cy="954107"/>
          </a:xfrm>
          <a:prstGeom prst="rect">
            <a:avLst/>
          </a:prstGeom>
          <a:noFill/>
        </p:spPr>
        <p:txBody>
          <a:bodyPr wrap="square">
            <a:spAutoFit/>
          </a:bodyPr>
          <a:lstStyle/>
          <a:p>
            <a:r>
              <a:rPr lang="pt-BR" dirty="0">
                <a:latin typeface="Spectral Light" panose="020B0604020202020204" charset="0"/>
              </a:rPr>
              <a:t>O código acima contém dois códigos a serem executados. Caso a media informada seja menor que 6.9, a pessoa será reprovada na disciplina, porém, caso a condição contida no </a:t>
            </a:r>
            <a:r>
              <a:rPr lang="pt-BR" dirty="0" err="1">
                <a:latin typeface="Spectral Light" panose="020B0604020202020204" charset="0"/>
              </a:rPr>
              <a:t>if</a:t>
            </a:r>
            <a:r>
              <a:rPr lang="pt-BR" dirty="0">
                <a:latin typeface="Spectral Light" panose="020B0604020202020204" charset="0"/>
              </a:rPr>
              <a:t> falhar, o código contido no </a:t>
            </a:r>
            <a:r>
              <a:rPr lang="pt-BR" dirty="0" err="1">
                <a:latin typeface="Spectral Light" panose="020B0604020202020204" charset="0"/>
              </a:rPr>
              <a:t>else</a:t>
            </a:r>
            <a:r>
              <a:rPr lang="pt-BR" dirty="0">
                <a:latin typeface="Spectral Light" panose="020B0604020202020204" charset="0"/>
              </a:rPr>
              <a:t> será executado. Desta forma, será exibido em tela que o aluno foi aprovado, já que a condição do </a:t>
            </a:r>
            <a:r>
              <a:rPr lang="pt-BR" dirty="0" err="1">
                <a:latin typeface="Spectral Light" panose="020B0604020202020204" charset="0"/>
              </a:rPr>
              <a:t>if</a:t>
            </a:r>
            <a:r>
              <a:rPr lang="pt-BR" dirty="0">
                <a:latin typeface="Spectral Light" panose="020B0604020202020204" charset="0"/>
              </a:rPr>
              <a:t> é falsa.</a:t>
            </a:r>
          </a:p>
        </p:txBody>
      </p:sp>
      <p:pic>
        <p:nvPicPr>
          <p:cNvPr id="7" name="Imagem 6">
            <a:extLst>
              <a:ext uri="{FF2B5EF4-FFF2-40B4-BE49-F238E27FC236}">
                <a16:creationId xmlns:a16="http://schemas.microsoft.com/office/drawing/2014/main" id="{3EEA85A4-2FBE-D0D1-CC67-10182ED4B348}"/>
              </a:ext>
            </a:extLst>
          </p:cNvPr>
          <p:cNvPicPr>
            <a:picLocks noChangeAspect="1"/>
          </p:cNvPicPr>
          <p:nvPr/>
        </p:nvPicPr>
        <p:blipFill>
          <a:blip r:embed="rId3"/>
          <a:stretch>
            <a:fillRect/>
          </a:stretch>
        </p:blipFill>
        <p:spPr>
          <a:xfrm>
            <a:off x="1708561" y="2171942"/>
            <a:ext cx="2752725" cy="1266825"/>
          </a:xfrm>
          <a:prstGeom prst="rect">
            <a:avLst/>
          </a:prstGeom>
        </p:spPr>
      </p:pic>
    </p:spTree>
    <p:extLst>
      <p:ext uri="{BB962C8B-B14F-4D97-AF65-F5344CB8AC3E}">
        <p14:creationId xmlns:p14="http://schemas.microsoft.com/office/powerpoint/2010/main" val="2290958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Condicionais – </a:t>
            </a:r>
            <a:r>
              <a:rPr lang="pt-BR" sz="2400" b="1" dirty="0" err="1">
                <a:solidFill>
                  <a:schemeClr val="dk1"/>
                </a:solidFill>
                <a:latin typeface="Times New Roman"/>
                <a:ea typeface="Times New Roman"/>
                <a:cs typeface="Times New Roman"/>
                <a:sym typeface="Times New Roman"/>
              </a:rPr>
              <a:t>if</a:t>
            </a:r>
            <a:r>
              <a:rPr lang="pt-BR" sz="2400" b="1" dirty="0">
                <a:solidFill>
                  <a:schemeClr val="dk1"/>
                </a:solidFill>
                <a:latin typeface="Times New Roman"/>
                <a:ea typeface="Times New Roman"/>
                <a:cs typeface="Times New Roman"/>
                <a:sym typeface="Times New Roman"/>
              </a:rPr>
              <a:t>/</a:t>
            </a:r>
            <a:r>
              <a:rPr lang="pt-BR" sz="2400" b="1" dirty="0" err="1">
                <a:solidFill>
                  <a:schemeClr val="dk1"/>
                </a:solidFill>
                <a:latin typeface="Times New Roman"/>
                <a:ea typeface="Times New Roman"/>
                <a:cs typeface="Times New Roman"/>
                <a:sym typeface="Times New Roman"/>
              </a:rPr>
              <a:t>elif</a:t>
            </a:r>
            <a:r>
              <a:rPr lang="pt-BR" sz="2400" b="1" dirty="0">
                <a:solidFill>
                  <a:schemeClr val="dk1"/>
                </a:solidFill>
                <a:latin typeface="Times New Roman"/>
                <a:ea typeface="Times New Roman"/>
                <a:cs typeface="Times New Roman"/>
                <a:sym typeface="Times New Roman"/>
              </a:rPr>
              <a:t>/</a:t>
            </a:r>
            <a:r>
              <a:rPr lang="pt-BR" sz="2400" b="1" dirty="0" err="1">
                <a:solidFill>
                  <a:schemeClr val="dk1"/>
                </a:solidFill>
                <a:latin typeface="Times New Roman"/>
                <a:ea typeface="Times New Roman"/>
                <a:cs typeface="Times New Roman"/>
                <a:sym typeface="Times New Roman"/>
              </a:rPr>
              <a:t>else</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28BEC7F3-8841-1103-BDEC-72DD83EFBEBA}"/>
              </a:ext>
            </a:extLst>
          </p:cNvPr>
          <p:cNvSpPr txBox="1"/>
          <p:nvPr/>
        </p:nvSpPr>
        <p:spPr>
          <a:xfrm>
            <a:off x="1461606" y="871084"/>
            <a:ext cx="7048320" cy="1384995"/>
          </a:xfrm>
          <a:prstGeom prst="rect">
            <a:avLst/>
          </a:prstGeom>
          <a:noFill/>
        </p:spPr>
        <p:txBody>
          <a:bodyPr wrap="square">
            <a:spAutoFit/>
          </a:bodyPr>
          <a:lstStyle/>
          <a:p>
            <a:pPr algn="l"/>
            <a:r>
              <a:rPr lang="pt-BR" dirty="0">
                <a:latin typeface="Spectral Light" panose="020B0604020202020204" charset="0"/>
              </a:rPr>
              <a:t>O uso de </a:t>
            </a:r>
            <a:r>
              <a:rPr lang="pt-BR" b="1" dirty="0" err="1">
                <a:latin typeface="Spectral Light" panose="020B0604020202020204" charset="0"/>
              </a:rPr>
              <a:t>if</a:t>
            </a:r>
            <a:r>
              <a:rPr lang="pt-BR" b="1" dirty="0">
                <a:latin typeface="Spectral Light" panose="020B0604020202020204" charset="0"/>
              </a:rPr>
              <a:t>/</a:t>
            </a:r>
            <a:r>
              <a:rPr lang="pt-BR" b="1" dirty="0" err="1">
                <a:latin typeface="Spectral Light" panose="020B0604020202020204" charset="0"/>
              </a:rPr>
              <a:t>elif</a:t>
            </a:r>
            <a:r>
              <a:rPr lang="pt-BR" b="1" dirty="0">
                <a:latin typeface="Spectral Light" panose="020B0604020202020204" charset="0"/>
              </a:rPr>
              <a:t>/</a:t>
            </a:r>
            <a:r>
              <a:rPr lang="pt-BR" b="1" dirty="0" err="1">
                <a:latin typeface="Spectral Light" panose="020B0604020202020204" charset="0"/>
              </a:rPr>
              <a:t>else</a:t>
            </a:r>
            <a:r>
              <a:rPr lang="pt-BR" b="1" dirty="0">
                <a:latin typeface="Spectral Light" panose="020B0604020202020204" charset="0"/>
              </a:rPr>
              <a:t> </a:t>
            </a:r>
            <a:r>
              <a:rPr lang="pt-BR" dirty="0">
                <a:latin typeface="Spectral Light" panose="020B0604020202020204" charset="0"/>
              </a:rPr>
              <a:t>serve para quando mais de uma condição precisar ser verificada. Imagine que possuímos duas condições: A primeira, se o aluno possuir uma média menor que 5 e a segunda, se a média for menor que 7 e maior que 5. Vimos anteriormente que utilizamos o </a:t>
            </a:r>
            <a:r>
              <a:rPr lang="pt-BR" dirty="0" err="1">
                <a:latin typeface="Spectral Light" panose="020B0604020202020204" charset="0"/>
              </a:rPr>
              <a:t>if</a:t>
            </a:r>
            <a:r>
              <a:rPr lang="pt-BR" dirty="0">
                <a:latin typeface="Spectral Light" panose="020B0604020202020204" charset="0"/>
              </a:rPr>
              <a:t> para testar se uma condição é verdadeira, porém, quando precisamos verificar uma segunda condição utilizamos o </a:t>
            </a:r>
            <a:r>
              <a:rPr lang="pt-BR" dirty="0" err="1">
                <a:latin typeface="Spectral Light" panose="020B0604020202020204" charset="0"/>
              </a:rPr>
              <a:t>elif</a:t>
            </a:r>
            <a:r>
              <a:rPr lang="pt-BR" dirty="0">
                <a:latin typeface="Spectral Light" panose="020B0604020202020204" charset="0"/>
              </a:rPr>
              <a:t> e adicionamos a condição a ser testada.</a:t>
            </a:r>
            <a:endParaRPr lang="pt-BR" b="0" i="0" dirty="0">
              <a:effectLst/>
              <a:latin typeface="Spectral Light" panose="020B0604020202020204" charset="0"/>
            </a:endParaRPr>
          </a:p>
        </p:txBody>
      </p:sp>
      <p:sp>
        <p:nvSpPr>
          <p:cNvPr id="9" name="CaixaDeTexto 8">
            <a:extLst>
              <a:ext uri="{FF2B5EF4-FFF2-40B4-BE49-F238E27FC236}">
                <a16:creationId xmlns:a16="http://schemas.microsoft.com/office/drawing/2014/main" id="{9C776B0F-B4E9-FE14-03A2-E345526C504E}"/>
              </a:ext>
            </a:extLst>
          </p:cNvPr>
          <p:cNvSpPr txBox="1"/>
          <p:nvPr/>
        </p:nvSpPr>
        <p:spPr>
          <a:xfrm>
            <a:off x="1461606" y="3691579"/>
            <a:ext cx="7255229" cy="1384995"/>
          </a:xfrm>
          <a:prstGeom prst="rect">
            <a:avLst/>
          </a:prstGeom>
          <a:noFill/>
        </p:spPr>
        <p:txBody>
          <a:bodyPr wrap="square">
            <a:spAutoFit/>
          </a:bodyPr>
          <a:lstStyle/>
          <a:p>
            <a:r>
              <a:rPr lang="pt-BR" dirty="0">
                <a:latin typeface="Spectral Light" panose="020B0604020202020204" charset="0"/>
              </a:rPr>
              <a:t>No código acima, o primeiro passo é verificar se a média do aluno é menor que 5 e, caso positivo, imprimir a mensagem que o mesmo foi reprovado. Porém, caso essa condição seja falsa, precisamos exibir se ele foi aprovado ou fará a recuperação. Para isso, utilizamos o </a:t>
            </a:r>
            <a:r>
              <a:rPr lang="pt-BR" dirty="0" err="1">
                <a:latin typeface="Spectral Light" panose="020B0604020202020204" charset="0"/>
              </a:rPr>
              <a:t>elif</a:t>
            </a:r>
            <a:r>
              <a:rPr lang="pt-BR" dirty="0">
                <a:latin typeface="Spectral Light" panose="020B0604020202020204" charset="0"/>
              </a:rPr>
              <a:t> para testar se a média está entre os valores 5 e 7 e, caso positivo, imprimir a mensagem “Você fará a recuperação”. Se a condição contida no </a:t>
            </a:r>
            <a:r>
              <a:rPr lang="pt-BR" dirty="0" err="1">
                <a:latin typeface="Spectral Light" panose="020B0604020202020204" charset="0"/>
              </a:rPr>
              <a:t>if</a:t>
            </a:r>
            <a:r>
              <a:rPr lang="pt-BR" dirty="0">
                <a:latin typeface="Spectral Light" panose="020B0604020202020204" charset="0"/>
              </a:rPr>
              <a:t> e </a:t>
            </a:r>
            <a:r>
              <a:rPr lang="pt-BR" dirty="0" err="1">
                <a:latin typeface="Spectral Light" panose="020B0604020202020204" charset="0"/>
              </a:rPr>
              <a:t>elif</a:t>
            </a:r>
            <a:r>
              <a:rPr lang="pt-BR" dirty="0">
                <a:latin typeface="Spectral Light" panose="020B0604020202020204" charset="0"/>
              </a:rPr>
              <a:t> forem falsas, o código contido no </a:t>
            </a:r>
            <a:r>
              <a:rPr lang="pt-BR" dirty="0" err="1">
                <a:latin typeface="Spectral Light" panose="020B0604020202020204" charset="0"/>
              </a:rPr>
              <a:t>else</a:t>
            </a:r>
            <a:r>
              <a:rPr lang="pt-BR" dirty="0">
                <a:latin typeface="Spectral Light" panose="020B0604020202020204" charset="0"/>
              </a:rPr>
              <a:t> será executado e imprimirá a mensagem “Você foi aprovado”.</a:t>
            </a:r>
          </a:p>
        </p:txBody>
      </p:sp>
      <p:pic>
        <p:nvPicPr>
          <p:cNvPr id="6" name="Imagem 5">
            <a:extLst>
              <a:ext uri="{FF2B5EF4-FFF2-40B4-BE49-F238E27FC236}">
                <a16:creationId xmlns:a16="http://schemas.microsoft.com/office/drawing/2014/main" id="{9F765166-6F7F-C378-F1FF-D570C130825B}"/>
              </a:ext>
            </a:extLst>
          </p:cNvPr>
          <p:cNvPicPr>
            <a:picLocks noChangeAspect="1"/>
          </p:cNvPicPr>
          <p:nvPr/>
        </p:nvPicPr>
        <p:blipFill>
          <a:blip r:embed="rId3"/>
          <a:stretch>
            <a:fillRect/>
          </a:stretch>
        </p:blipFill>
        <p:spPr>
          <a:xfrm>
            <a:off x="3650945" y="2082966"/>
            <a:ext cx="2876550" cy="1590675"/>
          </a:xfrm>
          <a:prstGeom prst="rect">
            <a:avLst/>
          </a:prstGeom>
        </p:spPr>
      </p:pic>
    </p:spTree>
    <p:extLst>
      <p:ext uri="{BB962C8B-B14F-4D97-AF65-F5344CB8AC3E}">
        <p14:creationId xmlns:p14="http://schemas.microsoft.com/office/powerpoint/2010/main" val="107354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37"/>
          <p:cNvSpPr txBox="1">
            <a:spLocks noGrp="1"/>
          </p:cNvSpPr>
          <p:nvPr>
            <p:ph type="title"/>
          </p:nvPr>
        </p:nvSpPr>
        <p:spPr>
          <a:xfrm>
            <a:off x="1285900" y="1285857"/>
            <a:ext cx="4736700" cy="26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sz="4200" dirty="0">
                <a:solidFill>
                  <a:schemeClr val="lt1"/>
                </a:solidFill>
                <a:latin typeface="Montserrat ExtraBold"/>
                <a:ea typeface="Montserrat ExtraBold"/>
                <a:cs typeface="Montserrat ExtraBold"/>
                <a:sym typeface="Montserrat ExtraBold"/>
              </a:rPr>
              <a:t>Estrutura Bônus:</a:t>
            </a:r>
            <a:br>
              <a:rPr lang="es" sz="4200" dirty="0">
                <a:solidFill>
                  <a:schemeClr val="lt1"/>
                </a:solidFill>
                <a:latin typeface="Montserrat ExtraBold"/>
                <a:ea typeface="Montserrat ExtraBold"/>
                <a:cs typeface="Montserrat ExtraBold"/>
                <a:sym typeface="Montserrat ExtraBold"/>
              </a:rPr>
            </a:br>
            <a:br>
              <a:rPr lang="es" sz="4200" dirty="0">
                <a:solidFill>
                  <a:schemeClr val="lt1"/>
                </a:solidFill>
                <a:latin typeface="Montserrat ExtraBold"/>
                <a:ea typeface="Montserrat ExtraBold"/>
                <a:cs typeface="Montserrat ExtraBold"/>
                <a:sym typeface="Montserrat ExtraBold"/>
              </a:rPr>
            </a:br>
            <a:r>
              <a:rPr lang="es" sz="4200" dirty="0">
                <a:solidFill>
                  <a:schemeClr val="lt1"/>
                </a:solidFill>
                <a:latin typeface="Montserrat ExtraBold"/>
                <a:ea typeface="Montserrat ExtraBold"/>
                <a:cs typeface="Montserrat ExtraBold"/>
                <a:sym typeface="Montserrat ExtraBold"/>
              </a:rPr>
              <a:t>match</a:t>
            </a:r>
            <a:endParaRPr sz="4200" dirty="0">
              <a:solidFill>
                <a:srgbClr val="90CCFA"/>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4170387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de Repetição</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28BEC7F3-8841-1103-BDEC-72DD83EFBEBA}"/>
              </a:ext>
            </a:extLst>
          </p:cNvPr>
          <p:cNvSpPr txBox="1"/>
          <p:nvPr/>
        </p:nvSpPr>
        <p:spPr>
          <a:xfrm>
            <a:off x="1358151" y="1224830"/>
            <a:ext cx="7048320" cy="954107"/>
          </a:xfrm>
          <a:prstGeom prst="rect">
            <a:avLst/>
          </a:prstGeom>
          <a:noFill/>
        </p:spPr>
        <p:txBody>
          <a:bodyPr wrap="square">
            <a:spAutoFit/>
          </a:bodyPr>
          <a:lstStyle/>
          <a:p>
            <a:pPr algn="l"/>
            <a:r>
              <a:rPr lang="pt-BR" dirty="0">
                <a:latin typeface="Spectral Light" panose="020B0604020202020204" charset="0"/>
              </a:rPr>
              <a:t>Em algumas situações, é comum que uma mesma instrução (ou conjunto delas) precise ser executada várias vezes seguidas. Nesses casos, normalmente utilizamos um loop (ou laço de repetição), que permite executar um bloco de código repetidas vezes, enquanto uma dada condição é atendida.</a:t>
            </a:r>
            <a:endParaRPr lang="pt-BR" b="0" i="0" dirty="0">
              <a:effectLst/>
              <a:latin typeface="Spectral Light" panose="020B0604020202020204" charset="0"/>
            </a:endParaRPr>
          </a:p>
        </p:txBody>
      </p:sp>
      <p:sp>
        <p:nvSpPr>
          <p:cNvPr id="9" name="CaixaDeTexto 8">
            <a:extLst>
              <a:ext uri="{FF2B5EF4-FFF2-40B4-BE49-F238E27FC236}">
                <a16:creationId xmlns:a16="http://schemas.microsoft.com/office/drawing/2014/main" id="{9C776B0F-B4E9-FE14-03A2-E345526C504E}"/>
              </a:ext>
            </a:extLst>
          </p:cNvPr>
          <p:cNvSpPr txBox="1"/>
          <p:nvPr/>
        </p:nvSpPr>
        <p:spPr>
          <a:xfrm>
            <a:off x="1358151" y="2790528"/>
            <a:ext cx="7255229" cy="954107"/>
          </a:xfrm>
          <a:prstGeom prst="rect">
            <a:avLst/>
          </a:prstGeom>
          <a:noFill/>
        </p:spPr>
        <p:txBody>
          <a:bodyPr wrap="square">
            <a:spAutoFit/>
          </a:bodyPr>
          <a:lstStyle/>
          <a:p>
            <a:r>
              <a:rPr lang="pt-BR" dirty="0">
                <a:latin typeface="Spectral Light" panose="020B0604020202020204" charset="0"/>
              </a:rPr>
              <a:t>Em Python, os loops são codificados por meio dos comandos </a:t>
            </a:r>
            <a:r>
              <a:rPr lang="pt-BR" b="1" dirty="0">
                <a:latin typeface="Spectral Light" panose="020B0604020202020204" charset="0"/>
              </a:rPr>
              <a:t>for e </a:t>
            </a:r>
            <a:r>
              <a:rPr lang="pt-BR" b="1" dirty="0" err="1">
                <a:latin typeface="Spectral Light" panose="020B0604020202020204" charset="0"/>
              </a:rPr>
              <a:t>while</a:t>
            </a:r>
            <a:r>
              <a:rPr lang="pt-BR" dirty="0">
                <a:latin typeface="Spectral Light" panose="020B0604020202020204" charset="0"/>
              </a:rPr>
              <a:t>. O primeiro nos permite percorrer os itens de uma coleção e, para cada um deles, executar um bloco de código. Já o </a:t>
            </a:r>
            <a:r>
              <a:rPr lang="pt-BR" dirty="0" err="1">
                <a:latin typeface="Spectral Light" panose="020B0604020202020204" charset="0"/>
              </a:rPr>
              <a:t>while</a:t>
            </a:r>
            <a:r>
              <a:rPr lang="pt-BR" dirty="0">
                <a:latin typeface="Spectral Light" panose="020B0604020202020204" charset="0"/>
              </a:rPr>
              <a:t>, executa um conjunto de instruções várias vezes enquanto uma condição é atendida.</a:t>
            </a:r>
          </a:p>
        </p:txBody>
      </p:sp>
    </p:spTree>
    <p:extLst>
      <p:ext uri="{BB962C8B-B14F-4D97-AF65-F5344CB8AC3E}">
        <p14:creationId xmlns:p14="http://schemas.microsoft.com/office/powerpoint/2010/main" val="251093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de Repetição - for</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5D282FE4-1BDC-597E-1793-BBB87FE2B5EF}"/>
              </a:ext>
            </a:extLst>
          </p:cNvPr>
          <p:cNvSpPr txBox="1"/>
          <p:nvPr/>
        </p:nvSpPr>
        <p:spPr>
          <a:xfrm>
            <a:off x="1461607" y="1052326"/>
            <a:ext cx="7021622" cy="523220"/>
          </a:xfrm>
          <a:prstGeom prst="rect">
            <a:avLst/>
          </a:prstGeom>
          <a:noFill/>
        </p:spPr>
        <p:txBody>
          <a:bodyPr wrap="square">
            <a:spAutoFit/>
          </a:bodyPr>
          <a:lstStyle/>
          <a:p>
            <a:r>
              <a:rPr lang="pt-BR" b="0" i="0" dirty="0">
                <a:solidFill>
                  <a:schemeClr val="tx1"/>
                </a:solidFill>
                <a:effectLst/>
                <a:latin typeface="Spectral Light" panose="020B0604020202020204" charset="0"/>
              </a:rPr>
              <a:t>O laço </a:t>
            </a:r>
            <a:r>
              <a:rPr lang="pt-BR" b="1" i="0" dirty="0">
                <a:solidFill>
                  <a:schemeClr val="tx1"/>
                </a:solidFill>
                <a:effectLst/>
                <a:latin typeface="Spectral Light" panose="020B0604020202020204" charset="0"/>
              </a:rPr>
              <a:t>for</a:t>
            </a:r>
            <a:r>
              <a:rPr lang="pt-BR" b="0" i="0" dirty="0">
                <a:solidFill>
                  <a:schemeClr val="tx1"/>
                </a:solidFill>
                <a:effectLst/>
                <a:latin typeface="Spectral Light" panose="020B0604020202020204" charset="0"/>
              </a:rPr>
              <a:t> nos permite percorrer os itens de uma coleção e, para cada um deles, executar o bloco de código declarado no loop. Sua sintaxe é a seguinte:</a:t>
            </a:r>
            <a:endParaRPr lang="pt-BR" dirty="0">
              <a:solidFill>
                <a:schemeClr val="tx1"/>
              </a:solidFill>
              <a:latin typeface="Spectral Light" panose="020B0604020202020204" charset="0"/>
            </a:endParaRPr>
          </a:p>
        </p:txBody>
      </p:sp>
      <p:pic>
        <p:nvPicPr>
          <p:cNvPr id="7" name="Imagem 6">
            <a:extLst>
              <a:ext uri="{FF2B5EF4-FFF2-40B4-BE49-F238E27FC236}">
                <a16:creationId xmlns:a16="http://schemas.microsoft.com/office/drawing/2014/main" id="{C31ABCF6-2B76-3F79-B9E6-47D3A013F20D}"/>
              </a:ext>
            </a:extLst>
          </p:cNvPr>
          <p:cNvPicPr>
            <a:picLocks noChangeAspect="1"/>
          </p:cNvPicPr>
          <p:nvPr/>
        </p:nvPicPr>
        <p:blipFill>
          <a:blip r:embed="rId3"/>
          <a:stretch>
            <a:fillRect/>
          </a:stretch>
        </p:blipFill>
        <p:spPr>
          <a:xfrm>
            <a:off x="1536549" y="1800225"/>
            <a:ext cx="2733675" cy="771525"/>
          </a:xfrm>
          <a:prstGeom prst="rect">
            <a:avLst/>
          </a:prstGeom>
        </p:spPr>
      </p:pic>
      <p:sp>
        <p:nvSpPr>
          <p:cNvPr id="10" name="CaixaDeTexto 9">
            <a:extLst>
              <a:ext uri="{FF2B5EF4-FFF2-40B4-BE49-F238E27FC236}">
                <a16:creationId xmlns:a16="http://schemas.microsoft.com/office/drawing/2014/main" id="{7F2D0AF9-0317-9F89-7B68-1D0847EADF40}"/>
              </a:ext>
            </a:extLst>
          </p:cNvPr>
          <p:cNvSpPr txBox="1"/>
          <p:nvPr/>
        </p:nvSpPr>
        <p:spPr>
          <a:xfrm>
            <a:off x="1461607" y="2704218"/>
            <a:ext cx="7021622" cy="738664"/>
          </a:xfrm>
          <a:prstGeom prst="rect">
            <a:avLst/>
          </a:prstGeom>
          <a:noFill/>
        </p:spPr>
        <p:txBody>
          <a:bodyPr wrap="square">
            <a:spAutoFit/>
          </a:bodyPr>
          <a:lstStyle/>
          <a:p>
            <a:r>
              <a:rPr lang="pt-BR" b="0" i="0" dirty="0">
                <a:solidFill>
                  <a:srgbClr val="253A44"/>
                </a:solidFill>
                <a:effectLst/>
                <a:latin typeface="Spectral Light" panose="020B0604020202020204" charset="0"/>
              </a:rPr>
              <a:t>Enquanto percorremos a lista de valores, a variável indicada no </a:t>
            </a:r>
            <a:r>
              <a:rPr lang="pt-BR" b="1" i="0" dirty="0">
                <a:solidFill>
                  <a:schemeClr val="tx1"/>
                </a:solidFill>
                <a:effectLst/>
                <a:latin typeface="Spectral Light" panose="020B0604020202020204" charset="0"/>
              </a:rPr>
              <a:t>for</a:t>
            </a:r>
            <a:r>
              <a:rPr lang="pt-BR" b="0" i="0" dirty="0">
                <a:solidFill>
                  <a:srgbClr val="253A44"/>
                </a:solidFill>
                <a:effectLst/>
                <a:latin typeface="Spectral Light" panose="020B0604020202020204" charset="0"/>
              </a:rPr>
              <a:t> receberá, a cada iteração, um item da coleção. Assim, podemos executar algum processamento com esse elemento. No código abaixo percorremos a lista </a:t>
            </a:r>
            <a:r>
              <a:rPr lang="pt-BR" b="1" i="0" dirty="0">
                <a:solidFill>
                  <a:schemeClr val="tx1"/>
                </a:solidFill>
                <a:effectLst/>
                <a:latin typeface="Spectral Light" panose="020B0604020202020204" charset="0"/>
              </a:rPr>
              <a:t>nomes</a:t>
            </a:r>
            <a:r>
              <a:rPr lang="pt-BR" b="0" i="0" dirty="0">
                <a:solidFill>
                  <a:srgbClr val="253A44"/>
                </a:solidFill>
                <a:effectLst/>
                <a:latin typeface="Spectral Light" panose="020B0604020202020204" charset="0"/>
              </a:rPr>
              <a:t> e imprimimos cada elemento.</a:t>
            </a:r>
            <a:endParaRPr lang="pt-BR" dirty="0">
              <a:latin typeface="Spectral Light" panose="020B0604020202020204" charset="0"/>
            </a:endParaRPr>
          </a:p>
        </p:txBody>
      </p:sp>
      <p:pic>
        <p:nvPicPr>
          <p:cNvPr id="14" name="Imagem 13">
            <a:extLst>
              <a:ext uri="{FF2B5EF4-FFF2-40B4-BE49-F238E27FC236}">
                <a16:creationId xmlns:a16="http://schemas.microsoft.com/office/drawing/2014/main" id="{DDE081BC-FF22-431C-1094-4B33ACFF7C3F}"/>
              </a:ext>
            </a:extLst>
          </p:cNvPr>
          <p:cNvPicPr>
            <a:picLocks noChangeAspect="1"/>
          </p:cNvPicPr>
          <p:nvPr/>
        </p:nvPicPr>
        <p:blipFill>
          <a:blip r:embed="rId4"/>
          <a:stretch>
            <a:fillRect/>
          </a:stretch>
        </p:blipFill>
        <p:spPr>
          <a:xfrm>
            <a:off x="1536549" y="3575351"/>
            <a:ext cx="3676650" cy="1000125"/>
          </a:xfrm>
          <a:prstGeom prst="rect">
            <a:avLst/>
          </a:prstGeom>
        </p:spPr>
      </p:pic>
    </p:spTree>
    <p:extLst>
      <p:ext uri="{BB962C8B-B14F-4D97-AF65-F5344CB8AC3E}">
        <p14:creationId xmlns:p14="http://schemas.microsoft.com/office/powerpoint/2010/main" val="3748269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de Repetição - </a:t>
            </a:r>
            <a:r>
              <a:rPr lang="pt-BR" sz="2400" b="1" dirty="0" err="1">
                <a:solidFill>
                  <a:schemeClr val="dk1"/>
                </a:solidFill>
                <a:latin typeface="Times New Roman"/>
                <a:ea typeface="Times New Roman"/>
                <a:cs typeface="Times New Roman"/>
                <a:sym typeface="Times New Roman"/>
              </a:rPr>
              <a:t>while</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5D282FE4-1BDC-597E-1793-BBB87FE2B5EF}"/>
              </a:ext>
            </a:extLst>
          </p:cNvPr>
          <p:cNvSpPr txBox="1"/>
          <p:nvPr/>
        </p:nvSpPr>
        <p:spPr>
          <a:xfrm>
            <a:off x="1461607" y="929092"/>
            <a:ext cx="7021622" cy="738664"/>
          </a:xfrm>
          <a:prstGeom prst="rect">
            <a:avLst/>
          </a:prstGeom>
          <a:noFill/>
        </p:spPr>
        <p:txBody>
          <a:bodyPr wrap="square">
            <a:spAutoFit/>
          </a:bodyPr>
          <a:lstStyle/>
          <a:p>
            <a:r>
              <a:rPr lang="pt-BR" b="0" i="0" dirty="0">
                <a:solidFill>
                  <a:schemeClr val="tx1"/>
                </a:solidFill>
                <a:effectLst/>
                <a:latin typeface="Spectral Light" panose="020B0604020202020204" charset="0"/>
              </a:rPr>
              <a:t>O comando </a:t>
            </a:r>
            <a:r>
              <a:rPr lang="pt-BR" b="1" i="0" dirty="0" err="1">
                <a:solidFill>
                  <a:schemeClr val="tx1"/>
                </a:solidFill>
                <a:effectLst/>
                <a:latin typeface="Spectral Light" panose="020B0604020202020204" charset="0"/>
              </a:rPr>
              <a:t>while</a:t>
            </a:r>
            <a:r>
              <a:rPr lang="pt-BR" b="0" i="0" dirty="0">
                <a:solidFill>
                  <a:schemeClr val="tx1"/>
                </a:solidFill>
                <a:effectLst/>
                <a:latin typeface="Spectral Light" panose="020B0604020202020204" charset="0"/>
              </a:rPr>
              <a:t> faz com que um conjunto de instruções seja executado enquanto uma condição é atendida. Quando o resultado dessa condição passa a ser falso, a execução do loop é interrompida, como mostra o exemplo a seguir:</a:t>
            </a:r>
            <a:endParaRPr lang="pt-BR" dirty="0">
              <a:solidFill>
                <a:schemeClr val="tx1"/>
              </a:solidFill>
              <a:latin typeface="Spectral Light" panose="020B0604020202020204" charset="0"/>
            </a:endParaRPr>
          </a:p>
        </p:txBody>
      </p:sp>
      <p:pic>
        <p:nvPicPr>
          <p:cNvPr id="5" name="Imagem 4">
            <a:extLst>
              <a:ext uri="{FF2B5EF4-FFF2-40B4-BE49-F238E27FC236}">
                <a16:creationId xmlns:a16="http://schemas.microsoft.com/office/drawing/2014/main" id="{304D22D4-E7F8-45CD-0595-66FD51104246}"/>
              </a:ext>
            </a:extLst>
          </p:cNvPr>
          <p:cNvPicPr>
            <a:picLocks noChangeAspect="1"/>
          </p:cNvPicPr>
          <p:nvPr/>
        </p:nvPicPr>
        <p:blipFill>
          <a:blip r:embed="rId3"/>
          <a:stretch>
            <a:fillRect/>
          </a:stretch>
        </p:blipFill>
        <p:spPr>
          <a:xfrm>
            <a:off x="1536549" y="1710910"/>
            <a:ext cx="3381375" cy="1228725"/>
          </a:xfrm>
          <a:prstGeom prst="rect">
            <a:avLst/>
          </a:prstGeom>
        </p:spPr>
      </p:pic>
      <p:sp>
        <p:nvSpPr>
          <p:cNvPr id="8" name="CaixaDeTexto 7">
            <a:extLst>
              <a:ext uri="{FF2B5EF4-FFF2-40B4-BE49-F238E27FC236}">
                <a16:creationId xmlns:a16="http://schemas.microsoft.com/office/drawing/2014/main" id="{2B7978BE-AC29-BBD5-93CD-C5EE2CA19C19}"/>
              </a:ext>
            </a:extLst>
          </p:cNvPr>
          <p:cNvSpPr txBox="1"/>
          <p:nvPr/>
        </p:nvSpPr>
        <p:spPr>
          <a:xfrm>
            <a:off x="1461606" y="2995447"/>
            <a:ext cx="6806517" cy="523220"/>
          </a:xfrm>
          <a:prstGeom prst="rect">
            <a:avLst/>
          </a:prstGeom>
          <a:noFill/>
        </p:spPr>
        <p:txBody>
          <a:bodyPr wrap="square">
            <a:spAutoFit/>
          </a:bodyPr>
          <a:lstStyle/>
          <a:p>
            <a:r>
              <a:rPr lang="pt-BR" b="0" i="0" dirty="0">
                <a:solidFill>
                  <a:schemeClr val="tx1"/>
                </a:solidFill>
                <a:effectLst/>
                <a:latin typeface="Spectral Light" panose="020B0604020202020204" charset="0"/>
              </a:rPr>
              <a:t>Neste código, enquanto a variável contador, inicializada com 0, for menor do que 5, as instruções das </a:t>
            </a:r>
            <a:r>
              <a:rPr lang="pt-BR" b="1" i="0" dirty="0">
                <a:solidFill>
                  <a:schemeClr val="tx1"/>
                </a:solidFill>
                <a:effectLst/>
                <a:latin typeface="Spectral Light" panose="020B0604020202020204" charset="0"/>
              </a:rPr>
              <a:t>linhas 3</a:t>
            </a:r>
            <a:r>
              <a:rPr lang="pt-BR" b="0" i="0" dirty="0">
                <a:solidFill>
                  <a:schemeClr val="tx1"/>
                </a:solidFill>
                <a:effectLst/>
                <a:latin typeface="Spectral Light" panose="020B0604020202020204" charset="0"/>
              </a:rPr>
              <a:t> e </a:t>
            </a:r>
            <a:r>
              <a:rPr lang="pt-BR" b="1" i="0" dirty="0">
                <a:solidFill>
                  <a:schemeClr val="tx1"/>
                </a:solidFill>
                <a:effectLst/>
                <a:latin typeface="Spectral Light" panose="020B0604020202020204" charset="0"/>
              </a:rPr>
              <a:t>4</a:t>
            </a:r>
            <a:r>
              <a:rPr lang="pt-BR" b="0" i="0" dirty="0">
                <a:solidFill>
                  <a:schemeClr val="tx1"/>
                </a:solidFill>
                <a:effectLst/>
                <a:latin typeface="Spectral Light" panose="020B0604020202020204" charset="0"/>
              </a:rPr>
              <a:t> serão executadas.</a:t>
            </a:r>
            <a:endParaRPr lang="pt-BR" dirty="0">
              <a:solidFill>
                <a:schemeClr val="tx1"/>
              </a:solidFill>
              <a:latin typeface="Spectral Light" panose="020B0604020202020204" charset="0"/>
            </a:endParaRPr>
          </a:p>
        </p:txBody>
      </p:sp>
      <p:sp>
        <p:nvSpPr>
          <p:cNvPr id="11" name="CaixaDeTexto 10">
            <a:extLst>
              <a:ext uri="{FF2B5EF4-FFF2-40B4-BE49-F238E27FC236}">
                <a16:creationId xmlns:a16="http://schemas.microsoft.com/office/drawing/2014/main" id="{DD1C6B12-12D5-E781-B226-B0BAC7B80B46}"/>
              </a:ext>
            </a:extLst>
          </p:cNvPr>
          <p:cNvSpPr txBox="1"/>
          <p:nvPr/>
        </p:nvSpPr>
        <p:spPr>
          <a:xfrm>
            <a:off x="1461607" y="3627896"/>
            <a:ext cx="6806517" cy="1169551"/>
          </a:xfrm>
          <a:prstGeom prst="rect">
            <a:avLst/>
          </a:prstGeom>
          <a:noFill/>
        </p:spPr>
        <p:txBody>
          <a:bodyPr wrap="square">
            <a:spAutoFit/>
          </a:bodyPr>
          <a:lstStyle/>
          <a:p>
            <a:r>
              <a:rPr lang="pt-BR" b="0" i="0" dirty="0">
                <a:solidFill>
                  <a:schemeClr val="tx1"/>
                </a:solidFill>
                <a:effectLst/>
                <a:latin typeface="Spectral Light" panose="020B0604020202020204" charset="0"/>
              </a:rPr>
              <a:t>Observe que na </a:t>
            </a:r>
            <a:r>
              <a:rPr lang="pt-BR" b="1" i="0" dirty="0">
                <a:solidFill>
                  <a:schemeClr val="tx1"/>
                </a:solidFill>
                <a:effectLst/>
                <a:latin typeface="Spectral Light" panose="020B0604020202020204" charset="0"/>
              </a:rPr>
              <a:t>linha 4</a:t>
            </a:r>
            <a:r>
              <a:rPr lang="pt-BR" b="0" i="0" dirty="0">
                <a:solidFill>
                  <a:schemeClr val="tx1"/>
                </a:solidFill>
                <a:effectLst/>
                <a:latin typeface="Spectral Light" panose="020B0604020202020204" charset="0"/>
              </a:rPr>
              <a:t> incrementamos o valor da variável contador, de forma que em algum momento seu valor igualará o número 5. Quando isso for verificado na </a:t>
            </a:r>
            <a:r>
              <a:rPr lang="pt-BR" b="1" i="0" dirty="0">
                <a:solidFill>
                  <a:schemeClr val="tx1"/>
                </a:solidFill>
                <a:effectLst/>
                <a:latin typeface="Spectral Light" panose="020B0604020202020204" charset="0"/>
              </a:rPr>
              <a:t>linha 2</a:t>
            </a:r>
            <a:r>
              <a:rPr lang="pt-BR" b="0" i="0" dirty="0">
                <a:solidFill>
                  <a:schemeClr val="tx1"/>
                </a:solidFill>
                <a:effectLst/>
                <a:latin typeface="Spectral Light" panose="020B0604020202020204" charset="0"/>
              </a:rPr>
              <a:t>, o laço será interrompido. Sem esse código, a condição de parada não será atingida, gerando o que é chamado de loop infinito. Evite que isso aconteça, pois leva ao congelamento e finalização da aplicação.</a:t>
            </a:r>
            <a:endParaRPr lang="pt-BR" dirty="0">
              <a:solidFill>
                <a:schemeClr val="tx1"/>
              </a:solidFill>
              <a:latin typeface="Spectral Light" panose="020B0604020202020204" charset="0"/>
            </a:endParaRPr>
          </a:p>
        </p:txBody>
      </p:sp>
    </p:spTree>
    <p:extLst>
      <p:ext uri="{BB962C8B-B14F-4D97-AF65-F5344CB8AC3E}">
        <p14:creationId xmlns:p14="http://schemas.microsoft.com/office/powerpoint/2010/main" val="404339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Estruturas de Repetição - </a:t>
            </a:r>
            <a:r>
              <a:rPr lang="pt-BR" sz="2400" b="1" dirty="0" err="1">
                <a:solidFill>
                  <a:schemeClr val="dk1"/>
                </a:solidFill>
                <a:latin typeface="Times New Roman"/>
                <a:ea typeface="Times New Roman"/>
                <a:cs typeface="Times New Roman"/>
                <a:sym typeface="Times New Roman"/>
              </a:rPr>
              <a:t>while</a:t>
            </a:r>
            <a:endParaRPr sz="2400" b="0" i="0" u="none" strike="noStrike" cap="none" dirty="0">
              <a:solidFill>
                <a:schemeClr val="dk1"/>
              </a:solidFill>
              <a:latin typeface="Times New Roman"/>
              <a:ea typeface="Times New Roman"/>
              <a:cs typeface="Times New Roman"/>
              <a:sym typeface="Times New Roman"/>
            </a:endParaRPr>
          </a:p>
        </p:txBody>
      </p:sp>
      <p:sp>
        <p:nvSpPr>
          <p:cNvPr id="6" name="CaixaDeTexto 5">
            <a:extLst>
              <a:ext uri="{FF2B5EF4-FFF2-40B4-BE49-F238E27FC236}">
                <a16:creationId xmlns:a16="http://schemas.microsoft.com/office/drawing/2014/main" id="{7B557464-35B4-AE69-383E-8AE2CD137CE5}"/>
              </a:ext>
            </a:extLst>
          </p:cNvPr>
          <p:cNvSpPr txBox="1"/>
          <p:nvPr/>
        </p:nvSpPr>
        <p:spPr>
          <a:xfrm>
            <a:off x="1461606" y="1133350"/>
            <a:ext cx="6200665" cy="523220"/>
          </a:xfrm>
          <a:prstGeom prst="rect">
            <a:avLst/>
          </a:prstGeom>
          <a:noFill/>
        </p:spPr>
        <p:txBody>
          <a:bodyPr wrap="square">
            <a:spAutoFit/>
          </a:bodyPr>
          <a:lstStyle/>
          <a:p>
            <a:r>
              <a:rPr lang="pt-BR" b="0" i="0" dirty="0">
                <a:solidFill>
                  <a:srgbClr val="253A44"/>
                </a:solidFill>
                <a:effectLst/>
                <a:latin typeface="Spectral Light" panose="020B0604020202020204" charset="0"/>
              </a:rPr>
              <a:t>Se dentro da repetição for executado um break, o loop será encerrado imediatamente.</a:t>
            </a:r>
            <a:endParaRPr lang="pt-BR" dirty="0">
              <a:latin typeface="Spectral Light" panose="020B0604020202020204" charset="0"/>
            </a:endParaRPr>
          </a:p>
        </p:txBody>
      </p:sp>
      <p:pic>
        <p:nvPicPr>
          <p:cNvPr id="9" name="Imagem 8">
            <a:extLst>
              <a:ext uri="{FF2B5EF4-FFF2-40B4-BE49-F238E27FC236}">
                <a16:creationId xmlns:a16="http://schemas.microsoft.com/office/drawing/2014/main" id="{A1081ED1-3AA6-5FEC-1FD9-55B7AB3E11B2}"/>
              </a:ext>
            </a:extLst>
          </p:cNvPr>
          <p:cNvPicPr>
            <a:picLocks noChangeAspect="1"/>
          </p:cNvPicPr>
          <p:nvPr/>
        </p:nvPicPr>
        <p:blipFill>
          <a:blip r:embed="rId3"/>
          <a:stretch>
            <a:fillRect/>
          </a:stretch>
        </p:blipFill>
        <p:spPr>
          <a:xfrm>
            <a:off x="1562726" y="1802240"/>
            <a:ext cx="3562350" cy="1752600"/>
          </a:xfrm>
          <a:prstGeom prst="rect">
            <a:avLst/>
          </a:prstGeom>
        </p:spPr>
      </p:pic>
    </p:spTree>
    <p:extLst>
      <p:ext uri="{BB962C8B-B14F-4D97-AF65-F5344CB8AC3E}">
        <p14:creationId xmlns:p14="http://schemas.microsoft.com/office/powerpoint/2010/main" val="264236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37"/>
          <p:cNvSpPr txBox="1">
            <a:spLocks noGrp="1"/>
          </p:cNvSpPr>
          <p:nvPr>
            <p:ph type="title"/>
          </p:nvPr>
        </p:nvSpPr>
        <p:spPr>
          <a:xfrm>
            <a:off x="1285900" y="1285857"/>
            <a:ext cx="4736700" cy="26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sz="4200" dirty="0">
                <a:solidFill>
                  <a:schemeClr val="lt1"/>
                </a:solidFill>
                <a:latin typeface="Montserrat ExtraBold"/>
                <a:ea typeface="Montserrat ExtraBold"/>
                <a:cs typeface="Montserrat ExtraBold"/>
                <a:sym typeface="Montserrat ExtraBold"/>
              </a:rPr>
              <a:t>Você sabia que podemos usar o comando else em estruturas de repetição?</a:t>
            </a:r>
            <a:endParaRPr sz="4200" dirty="0">
              <a:solidFill>
                <a:srgbClr val="90CCFA"/>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3666640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3DB5CB76-D278-301A-9A24-71CD44874B58}"/>
              </a:ext>
            </a:extLst>
          </p:cNvPr>
          <p:cNvSpPr txBox="1"/>
          <p:nvPr/>
        </p:nvSpPr>
        <p:spPr>
          <a:xfrm>
            <a:off x="1461606" y="980928"/>
            <a:ext cx="7095041" cy="1169551"/>
          </a:xfrm>
          <a:prstGeom prst="rect">
            <a:avLst/>
          </a:prstGeom>
          <a:noFill/>
        </p:spPr>
        <p:txBody>
          <a:bodyPr wrap="square">
            <a:spAutoFit/>
          </a:bodyPr>
          <a:lstStyle/>
          <a:p>
            <a:r>
              <a:rPr lang="pt-BR" b="0" i="0" dirty="0">
                <a:solidFill>
                  <a:srgbClr val="253A44"/>
                </a:solidFill>
                <a:effectLst/>
                <a:latin typeface="Spectral Light" panose="020B0604020202020204" charset="0"/>
              </a:rPr>
              <a:t>Na programação, funções são blocos de código que realizam determinadas tarefas que normalmente precisam ser executadas diversas vezes dentro de uma aplicação. Quando surge essa necessidade, para que várias instruções não precisem ser repetidas, elas são agrupadas em uma função, à qual é dado um nome e que poderá ser chamada/executada em diferentes partes do programa.</a:t>
            </a:r>
            <a:endParaRPr lang="pt-BR" dirty="0">
              <a:latin typeface="Spectral Light" panose="020B0604020202020204" charset="0"/>
            </a:endParaRPr>
          </a:p>
        </p:txBody>
      </p:sp>
      <p:sp>
        <p:nvSpPr>
          <p:cNvPr id="7" name="CaixaDeTexto 6">
            <a:extLst>
              <a:ext uri="{FF2B5EF4-FFF2-40B4-BE49-F238E27FC236}">
                <a16:creationId xmlns:a16="http://schemas.microsoft.com/office/drawing/2014/main" id="{4E337427-CB87-252E-727E-912D61FB5E4F}"/>
              </a:ext>
            </a:extLst>
          </p:cNvPr>
          <p:cNvSpPr txBox="1"/>
          <p:nvPr/>
        </p:nvSpPr>
        <p:spPr>
          <a:xfrm>
            <a:off x="1461606" y="2408246"/>
            <a:ext cx="7095040" cy="738664"/>
          </a:xfrm>
          <a:prstGeom prst="rect">
            <a:avLst/>
          </a:prstGeom>
          <a:noFill/>
        </p:spPr>
        <p:txBody>
          <a:bodyPr wrap="square">
            <a:spAutoFit/>
          </a:bodyPr>
          <a:lstStyle/>
          <a:p>
            <a:r>
              <a:rPr lang="pt-BR" b="0" i="0" dirty="0">
                <a:solidFill>
                  <a:srgbClr val="253A44"/>
                </a:solidFill>
                <a:effectLst/>
                <a:latin typeface="Spectral Light" panose="020B0604020202020204" charset="0"/>
              </a:rPr>
              <a:t>A sintaxe de uma função é definida por três partes: nome, parâmetros e corpo, o qual agrupa uma sequência de linhas que representa algum comportamento. No código abaixo, temos um exemplo de </a:t>
            </a:r>
            <a:r>
              <a:rPr lang="pt-BR" b="1" i="0" dirty="0">
                <a:solidFill>
                  <a:srgbClr val="253A44"/>
                </a:solidFill>
                <a:effectLst/>
                <a:latin typeface="Spectral Light" panose="020B0604020202020204" charset="0"/>
              </a:rPr>
              <a:t>declaração de função em Python</a:t>
            </a:r>
            <a:r>
              <a:rPr lang="pt-BR" b="0" i="0" dirty="0">
                <a:solidFill>
                  <a:srgbClr val="253A44"/>
                </a:solidFill>
                <a:effectLst/>
                <a:latin typeface="Spectral Light" panose="020B0604020202020204" charset="0"/>
              </a:rPr>
              <a:t>:</a:t>
            </a:r>
            <a:endParaRPr lang="pt-BR" dirty="0">
              <a:latin typeface="Spectral Light" panose="020B0604020202020204" charset="0"/>
            </a:endParaRPr>
          </a:p>
        </p:txBody>
      </p:sp>
      <p:pic>
        <p:nvPicPr>
          <p:cNvPr id="8" name="Imagem 7">
            <a:extLst>
              <a:ext uri="{FF2B5EF4-FFF2-40B4-BE49-F238E27FC236}">
                <a16:creationId xmlns:a16="http://schemas.microsoft.com/office/drawing/2014/main" id="{8749B0B5-5222-9E2D-CEEC-73B53BCDB4BC}"/>
              </a:ext>
            </a:extLst>
          </p:cNvPr>
          <p:cNvPicPr>
            <a:picLocks noChangeAspect="1"/>
          </p:cNvPicPr>
          <p:nvPr/>
        </p:nvPicPr>
        <p:blipFill>
          <a:blip r:embed="rId3"/>
          <a:stretch>
            <a:fillRect/>
          </a:stretch>
        </p:blipFill>
        <p:spPr>
          <a:xfrm>
            <a:off x="1461606" y="3404677"/>
            <a:ext cx="3181350" cy="800100"/>
          </a:xfrm>
          <a:prstGeom prst="rect">
            <a:avLst/>
          </a:prstGeom>
        </p:spPr>
      </p:pic>
    </p:spTree>
    <p:extLst>
      <p:ext uri="{BB962C8B-B14F-4D97-AF65-F5344CB8AC3E}">
        <p14:creationId xmlns:p14="http://schemas.microsoft.com/office/powerpoint/2010/main" val="1434001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3DB5CB76-D278-301A-9A24-71CD44874B58}"/>
              </a:ext>
            </a:extLst>
          </p:cNvPr>
          <p:cNvSpPr txBox="1"/>
          <p:nvPr/>
        </p:nvSpPr>
        <p:spPr>
          <a:xfrm>
            <a:off x="1461606" y="980928"/>
            <a:ext cx="7095041" cy="738664"/>
          </a:xfrm>
          <a:prstGeom prst="rect">
            <a:avLst/>
          </a:prstGeom>
          <a:noFill/>
        </p:spPr>
        <p:txBody>
          <a:bodyPr wrap="square">
            <a:spAutoFit/>
          </a:bodyPr>
          <a:lstStyle/>
          <a:p>
            <a:r>
              <a:rPr lang="pt-BR" b="0" i="0" dirty="0">
                <a:solidFill>
                  <a:srgbClr val="253A44"/>
                </a:solidFill>
                <a:effectLst/>
                <a:latin typeface="Spectral Light" panose="020B0604020202020204" charset="0"/>
              </a:rPr>
              <a:t>Para executar a função, de forma semelhante ao que ocorre em outras linguagens, devemos simplesmente chamar seu nome e passar os parâmetros esperados entre parênteses, conforme o código a seguir.</a:t>
            </a:r>
            <a:endParaRPr lang="pt-BR" dirty="0">
              <a:latin typeface="Spectral Light" panose="020B0604020202020204" charset="0"/>
            </a:endParaRPr>
          </a:p>
        </p:txBody>
      </p:sp>
      <p:pic>
        <p:nvPicPr>
          <p:cNvPr id="3" name="Imagem 2">
            <a:extLst>
              <a:ext uri="{FF2B5EF4-FFF2-40B4-BE49-F238E27FC236}">
                <a16:creationId xmlns:a16="http://schemas.microsoft.com/office/drawing/2014/main" id="{192A9CD6-D4B3-A0DB-06F3-61CA8AAC6BD7}"/>
              </a:ext>
            </a:extLst>
          </p:cNvPr>
          <p:cNvPicPr>
            <a:picLocks noChangeAspect="1"/>
          </p:cNvPicPr>
          <p:nvPr/>
        </p:nvPicPr>
        <p:blipFill>
          <a:blip r:embed="rId3"/>
          <a:stretch>
            <a:fillRect/>
          </a:stretch>
        </p:blipFill>
        <p:spPr>
          <a:xfrm>
            <a:off x="1461606" y="2238027"/>
            <a:ext cx="2647950" cy="1285875"/>
          </a:xfrm>
          <a:prstGeom prst="rect">
            <a:avLst/>
          </a:prstGeom>
        </p:spPr>
      </p:pic>
    </p:spTree>
    <p:extLst>
      <p:ext uri="{BB962C8B-B14F-4D97-AF65-F5344CB8AC3E}">
        <p14:creationId xmlns:p14="http://schemas.microsoft.com/office/powerpoint/2010/main" val="47723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29"/>
          <p:cNvSpPr txBox="1">
            <a:spLocks noGrp="1"/>
          </p:cNvSpPr>
          <p:nvPr>
            <p:ph type="subTitle" idx="1"/>
          </p:nvPr>
        </p:nvSpPr>
        <p:spPr>
          <a:xfrm>
            <a:off x="1800099" y="2091070"/>
            <a:ext cx="1220101" cy="48083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t-BR" sz="1400" dirty="0">
                <a:solidFill>
                  <a:srgbClr val="90CCFA"/>
                </a:solidFill>
              </a:rPr>
              <a:t>Tipos de Dados</a:t>
            </a:r>
            <a:endParaRPr dirty="0"/>
          </a:p>
        </p:txBody>
      </p:sp>
      <p:sp>
        <p:nvSpPr>
          <p:cNvPr id="189" name="Google Shape;189;p29"/>
          <p:cNvSpPr txBox="1">
            <a:spLocks noGrp="1"/>
          </p:cNvSpPr>
          <p:nvPr>
            <p:ph type="subTitle" idx="2"/>
          </p:nvPr>
        </p:nvSpPr>
        <p:spPr>
          <a:xfrm>
            <a:off x="3217775" y="646250"/>
            <a:ext cx="1542300" cy="11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sz="1400" dirty="0">
                <a:solidFill>
                  <a:srgbClr val="252525"/>
                </a:solidFill>
              </a:rPr>
              <a:t>Estruturas Condicionais</a:t>
            </a:r>
            <a:endParaRPr dirty="0"/>
          </a:p>
        </p:txBody>
      </p:sp>
      <p:sp>
        <p:nvSpPr>
          <p:cNvPr id="190" name="Google Shape;190;p29"/>
          <p:cNvSpPr txBox="1">
            <a:spLocks noGrp="1"/>
          </p:cNvSpPr>
          <p:nvPr>
            <p:ph type="title"/>
          </p:nvPr>
        </p:nvSpPr>
        <p:spPr>
          <a:xfrm>
            <a:off x="5767571" y="2571900"/>
            <a:ext cx="3160800" cy="158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5200" dirty="0">
                <a:solidFill>
                  <a:srgbClr val="252525"/>
                </a:solidFill>
              </a:rPr>
              <a:t>Sumário</a:t>
            </a:r>
            <a:endParaRPr sz="5200" dirty="0">
              <a:solidFill>
                <a:srgbClr val="90CCFA"/>
              </a:solidFill>
            </a:endParaRPr>
          </a:p>
        </p:txBody>
      </p:sp>
      <p:sp>
        <p:nvSpPr>
          <p:cNvPr id="191" name="Google Shape;191;p29"/>
          <p:cNvSpPr txBox="1">
            <a:spLocks noGrp="1"/>
          </p:cNvSpPr>
          <p:nvPr>
            <p:ph type="subTitle" idx="3"/>
          </p:nvPr>
        </p:nvSpPr>
        <p:spPr>
          <a:xfrm>
            <a:off x="1240675" y="2571900"/>
            <a:ext cx="1542300" cy="11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400" dirty="0">
                <a:solidFill>
                  <a:srgbClr val="252525"/>
                </a:solidFill>
              </a:rPr>
              <a:t>Estruturas de Repetição</a:t>
            </a:r>
            <a:endParaRPr dirty="0"/>
          </a:p>
        </p:txBody>
      </p:sp>
      <p:sp>
        <p:nvSpPr>
          <p:cNvPr id="192" name="Google Shape;192;p29"/>
          <p:cNvSpPr txBox="1">
            <a:spLocks noGrp="1"/>
          </p:cNvSpPr>
          <p:nvPr>
            <p:ph type="subTitle" idx="4"/>
          </p:nvPr>
        </p:nvSpPr>
        <p:spPr>
          <a:xfrm>
            <a:off x="3468175" y="3341400"/>
            <a:ext cx="1542300" cy="1129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t-BR" sz="1400" dirty="0">
                <a:solidFill>
                  <a:schemeClr val="lt1"/>
                </a:solidFill>
              </a:rPr>
              <a:t>Funções</a:t>
            </a:r>
            <a:endParaRPr dirty="0"/>
          </a:p>
        </p:txBody>
      </p:sp>
      <p:sp>
        <p:nvSpPr>
          <p:cNvPr id="193" name="Google Shape;193;p29"/>
          <p:cNvSpPr txBox="1">
            <a:spLocks noGrp="1"/>
          </p:cNvSpPr>
          <p:nvPr>
            <p:ph type="title" idx="5"/>
          </p:nvPr>
        </p:nvSpPr>
        <p:spPr>
          <a:xfrm rot="-5400000">
            <a:off x="1696225" y="823975"/>
            <a:ext cx="1791000" cy="12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solidFill>
                  <a:srgbClr val="90CCFA"/>
                </a:solidFill>
              </a:rPr>
              <a:t>01</a:t>
            </a:r>
            <a:endParaRPr dirty="0">
              <a:solidFill>
                <a:srgbClr val="90CCFA"/>
              </a:solidFill>
            </a:endParaRPr>
          </a:p>
        </p:txBody>
      </p:sp>
      <p:sp>
        <p:nvSpPr>
          <p:cNvPr id="194" name="Google Shape;194;p29"/>
          <p:cNvSpPr txBox="1">
            <a:spLocks noGrp="1"/>
          </p:cNvSpPr>
          <p:nvPr>
            <p:ph type="title" idx="6"/>
          </p:nvPr>
        </p:nvSpPr>
        <p:spPr>
          <a:xfrm rot="-5400000">
            <a:off x="2809325" y="1081651"/>
            <a:ext cx="1607998" cy="12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252525"/>
                </a:solidFill>
              </a:rPr>
              <a:t>02</a:t>
            </a:r>
            <a:endParaRPr dirty="0">
              <a:solidFill>
                <a:srgbClr val="252525"/>
              </a:solidFill>
            </a:endParaRPr>
          </a:p>
        </p:txBody>
      </p:sp>
      <p:sp>
        <p:nvSpPr>
          <p:cNvPr id="195" name="Google Shape;195;p29"/>
          <p:cNvSpPr txBox="1">
            <a:spLocks noGrp="1"/>
          </p:cNvSpPr>
          <p:nvPr>
            <p:ph type="title" idx="7"/>
          </p:nvPr>
        </p:nvSpPr>
        <p:spPr>
          <a:xfrm rot="-5400000">
            <a:off x="3645874" y="2230400"/>
            <a:ext cx="1982400" cy="12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04</a:t>
            </a:r>
            <a:endParaRPr dirty="0"/>
          </a:p>
        </p:txBody>
      </p:sp>
      <p:sp>
        <p:nvSpPr>
          <p:cNvPr id="196" name="Google Shape;196;p29"/>
          <p:cNvSpPr txBox="1">
            <a:spLocks noGrp="1"/>
          </p:cNvSpPr>
          <p:nvPr>
            <p:ph type="title" idx="8"/>
          </p:nvPr>
        </p:nvSpPr>
        <p:spPr>
          <a:xfrm rot="-5400000">
            <a:off x="593524" y="2942543"/>
            <a:ext cx="1982400" cy="12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252525"/>
                </a:solidFill>
              </a:rPr>
              <a:t>03</a:t>
            </a:r>
            <a:endParaRPr dirty="0">
              <a:solidFill>
                <a:srgbClr val="25252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3DB5CB76-D278-301A-9A24-71CD44874B58}"/>
              </a:ext>
            </a:extLst>
          </p:cNvPr>
          <p:cNvSpPr txBox="1"/>
          <p:nvPr/>
        </p:nvSpPr>
        <p:spPr>
          <a:xfrm>
            <a:off x="1461606" y="980928"/>
            <a:ext cx="7095041" cy="523220"/>
          </a:xfrm>
          <a:prstGeom prst="rect">
            <a:avLst/>
          </a:prstGeom>
          <a:noFill/>
        </p:spPr>
        <p:txBody>
          <a:bodyPr wrap="square">
            <a:spAutoFit/>
          </a:bodyPr>
          <a:lstStyle/>
          <a:p>
            <a:r>
              <a:rPr lang="pt-BR" b="0" i="0" dirty="0">
                <a:solidFill>
                  <a:srgbClr val="253A44"/>
                </a:solidFill>
                <a:effectLst/>
                <a:latin typeface="Spectral Light" panose="020B0604020202020204" charset="0"/>
              </a:rPr>
              <a:t>Caso seja necessário, também é possível definir funções com nenhum ou vários argumentos, como no código abaixo:</a:t>
            </a:r>
            <a:endParaRPr lang="pt-BR" dirty="0">
              <a:latin typeface="Spectral Light" panose="020B0604020202020204" charset="0"/>
            </a:endParaRPr>
          </a:p>
        </p:txBody>
      </p:sp>
      <p:pic>
        <p:nvPicPr>
          <p:cNvPr id="5" name="Imagem 4">
            <a:extLst>
              <a:ext uri="{FF2B5EF4-FFF2-40B4-BE49-F238E27FC236}">
                <a16:creationId xmlns:a16="http://schemas.microsoft.com/office/drawing/2014/main" id="{32FEA68C-7D1E-D699-3065-372D8EC4C9D6}"/>
              </a:ext>
            </a:extLst>
          </p:cNvPr>
          <p:cNvPicPr>
            <a:picLocks noChangeAspect="1"/>
          </p:cNvPicPr>
          <p:nvPr/>
        </p:nvPicPr>
        <p:blipFill>
          <a:blip r:embed="rId3"/>
          <a:stretch>
            <a:fillRect/>
          </a:stretch>
        </p:blipFill>
        <p:spPr>
          <a:xfrm>
            <a:off x="1509739" y="1704975"/>
            <a:ext cx="4714875" cy="866775"/>
          </a:xfrm>
          <a:prstGeom prst="rect">
            <a:avLst/>
          </a:prstGeom>
        </p:spPr>
      </p:pic>
      <p:sp>
        <p:nvSpPr>
          <p:cNvPr id="7" name="CaixaDeTexto 6">
            <a:extLst>
              <a:ext uri="{FF2B5EF4-FFF2-40B4-BE49-F238E27FC236}">
                <a16:creationId xmlns:a16="http://schemas.microsoft.com/office/drawing/2014/main" id="{0CD9A26E-1D70-89DE-9FD5-8D415F321A26}"/>
              </a:ext>
            </a:extLst>
          </p:cNvPr>
          <p:cNvSpPr txBox="1"/>
          <p:nvPr/>
        </p:nvSpPr>
        <p:spPr>
          <a:xfrm>
            <a:off x="1461606" y="2772577"/>
            <a:ext cx="6512953" cy="523220"/>
          </a:xfrm>
          <a:prstGeom prst="rect">
            <a:avLst/>
          </a:prstGeom>
          <a:noFill/>
        </p:spPr>
        <p:txBody>
          <a:bodyPr wrap="square">
            <a:spAutoFit/>
          </a:bodyPr>
          <a:lstStyle/>
          <a:p>
            <a:r>
              <a:rPr lang="pt-BR" b="0" i="0" dirty="0">
                <a:solidFill>
                  <a:srgbClr val="253A44"/>
                </a:solidFill>
                <a:effectLst/>
                <a:latin typeface="Spectral Light" panose="020B0604020202020204" charset="0"/>
              </a:rPr>
              <a:t>Agora, ao invocar essa função, também é necessário informar o segundo parâmetro, que representa a idade que será impressa após o nome:</a:t>
            </a:r>
            <a:endParaRPr lang="pt-BR" dirty="0">
              <a:latin typeface="Spectral Light" panose="020B0604020202020204" charset="0"/>
            </a:endParaRPr>
          </a:p>
        </p:txBody>
      </p:sp>
      <p:pic>
        <p:nvPicPr>
          <p:cNvPr id="8" name="Imagem 7">
            <a:extLst>
              <a:ext uri="{FF2B5EF4-FFF2-40B4-BE49-F238E27FC236}">
                <a16:creationId xmlns:a16="http://schemas.microsoft.com/office/drawing/2014/main" id="{DA513457-FF31-ED57-146F-DD78A0563EF6}"/>
              </a:ext>
            </a:extLst>
          </p:cNvPr>
          <p:cNvPicPr>
            <a:picLocks noChangeAspect="1"/>
          </p:cNvPicPr>
          <p:nvPr/>
        </p:nvPicPr>
        <p:blipFill>
          <a:blip r:embed="rId4"/>
          <a:stretch>
            <a:fillRect/>
          </a:stretch>
        </p:blipFill>
        <p:spPr>
          <a:xfrm>
            <a:off x="1509739" y="3496624"/>
            <a:ext cx="2752725" cy="1057275"/>
          </a:xfrm>
          <a:prstGeom prst="rect">
            <a:avLst/>
          </a:prstGeom>
        </p:spPr>
      </p:pic>
    </p:spTree>
    <p:extLst>
      <p:ext uri="{BB962C8B-B14F-4D97-AF65-F5344CB8AC3E}">
        <p14:creationId xmlns:p14="http://schemas.microsoft.com/office/powerpoint/2010/main" val="1690633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Funções</a:t>
            </a:r>
            <a:endParaRPr sz="2400" b="0" i="0" u="none" strike="noStrike" cap="none" dirty="0">
              <a:solidFill>
                <a:schemeClr val="dk1"/>
              </a:solidFill>
              <a:latin typeface="Times New Roman"/>
              <a:ea typeface="Times New Roman"/>
              <a:cs typeface="Times New Roman"/>
              <a:sym typeface="Times New Roman"/>
            </a:endParaRPr>
          </a:p>
        </p:txBody>
      </p:sp>
      <p:sp>
        <p:nvSpPr>
          <p:cNvPr id="3" name="CaixaDeTexto 2">
            <a:extLst>
              <a:ext uri="{FF2B5EF4-FFF2-40B4-BE49-F238E27FC236}">
                <a16:creationId xmlns:a16="http://schemas.microsoft.com/office/drawing/2014/main" id="{42A01625-A62C-4719-59FC-3A553C5A5BDF}"/>
              </a:ext>
            </a:extLst>
          </p:cNvPr>
          <p:cNvSpPr txBox="1"/>
          <p:nvPr/>
        </p:nvSpPr>
        <p:spPr>
          <a:xfrm>
            <a:off x="1461607" y="967426"/>
            <a:ext cx="7172365" cy="1169551"/>
          </a:xfrm>
          <a:prstGeom prst="rect">
            <a:avLst/>
          </a:prstGeom>
          <a:noFill/>
        </p:spPr>
        <p:txBody>
          <a:bodyPr wrap="square">
            <a:spAutoFit/>
          </a:bodyPr>
          <a:lstStyle/>
          <a:p>
            <a:r>
              <a:rPr lang="pt-BR" b="0" i="0" dirty="0">
                <a:solidFill>
                  <a:srgbClr val="253A44"/>
                </a:solidFill>
                <a:effectLst/>
                <a:latin typeface="Spectral Light" panose="020B0604020202020204" charset="0"/>
              </a:rPr>
              <a:t>Assim como podem receber valores de entrada, as funções também podem produzir valores de saída, provenientes de determinadas operações. Nos exemplos anteriores, apenas imprimimos um valor com a função </a:t>
            </a:r>
            <a:r>
              <a:rPr lang="pt-BR" b="1" i="0" dirty="0">
                <a:solidFill>
                  <a:schemeClr val="tx1"/>
                </a:solidFill>
                <a:effectLst/>
                <a:latin typeface="Spectral Light" panose="020B0604020202020204" charset="0"/>
              </a:rPr>
              <a:t>print</a:t>
            </a:r>
            <a:r>
              <a:rPr lang="pt-BR" b="0" i="0" dirty="0">
                <a:solidFill>
                  <a:srgbClr val="253A44"/>
                </a:solidFill>
                <a:effectLst/>
                <a:latin typeface="Spectral Light" panose="020B0604020202020204" charset="0"/>
              </a:rPr>
              <a:t>, sem retornar explicitamente um resultado.  Abaixo temos uma função que faz o cálculo do salário e retorna o valor a ser pago conforme o número de horas trabalhadas.</a:t>
            </a:r>
            <a:endParaRPr lang="pt-BR" dirty="0">
              <a:latin typeface="Spectral Light" panose="020B0604020202020204" charset="0"/>
            </a:endParaRPr>
          </a:p>
        </p:txBody>
      </p:sp>
      <p:pic>
        <p:nvPicPr>
          <p:cNvPr id="6" name="Imagem 5">
            <a:extLst>
              <a:ext uri="{FF2B5EF4-FFF2-40B4-BE49-F238E27FC236}">
                <a16:creationId xmlns:a16="http://schemas.microsoft.com/office/drawing/2014/main" id="{3ACA54DA-FEC4-5DE5-11C0-A3619ABB7937}"/>
              </a:ext>
            </a:extLst>
          </p:cNvPr>
          <p:cNvPicPr>
            <a:picLocks noChangeAspect="1"/>
          </p:cNvPicPr>
          <p:nvPr/>
        </p:nvPicPr>
        <p:blipFill>
          <a:blip r:embed="rId3"/>
          <a:stretch>
            <a:fillRect/>
          </a:stretch>
        </p:blipFill>
        <p:spPr>
          <a:xfrm>
            <a:off x="1461607" y="2217070"/>
            <a:ext cx="5162550" cy="2486025"/>
          </a:xfrm>
          <a:prstGeom prst="rect">
            <a:avLst/>
          </a:prstGeom>
        </p:spPr>
      </p:pic>
    </p:spTree>
    <p:extLst>
      <p:ext uri="{BB962C8B-B14F-4D97-AF65-F5344CB8AC3E}">
        <p14:creationId xmlns:p14="http://schemas.microsoft.com/office/powerpoint/2010/main" val="264220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Escopo – Variáveis Locais e Variáveis Globais</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38BA47E1-62BF-27FC-BB4A-47179650CE4D}"/>
              </a:ext>
            </a:extLst>
          </p:cNvPr>
          <p:cNvSpPr txBox="1"/>
          <p:nvPr/>
        </p:nvSpPr>
        <p:spPr>
          <a:xfrm>
            <a:off x="1461607" y="1450933"/>
            <a:ext cx="6601132" cy="1384995"/>
          </a:xfrm>
          <a:prstGeom prst="rect">
            <a:avLst/>
          </a:prstGeom>
          <a:noFill/>
        </p:spPr>
        <p:txBody>
          <a:bodyPr wrap="square">
            <a:spAutoFit/>
          </a:bodyPr>
          <a:lstStyle/>
          <a:p>
            <a:r>
              <a:rPr lang="pt-BR" dirty="0">
                <a:latin typeface="Spectral Light" panose="020B0604020202020204" charset="0"/>
              </a:rPr>
              <a:t>Uma variável é chamada </a:t>
            </a:r>
            <a:r>
              <a:rPr lang="pt-BR" b="1" dirty="0">
                <a:latin typeface="Spectral Light" panose="020B0604020202020204" charset="0"/>
              </a:rPr>
              <a:t>local</a:t>
            </a:r>
            <a:r>
              <a:rPr lang="pt-BR" dirty="0">
                <a:latin typeface="Spectral Light" panose="020B0604020202020204" charset="0"/>
              </a:rPr>
              <a:t> se ela é </a:t>
            </a:r>
            <a:r>
              <a:rPr lang="pt-BR" b="1" dirty="0">
                <a:latin typeface="Spectral Light" panose="020B0604020202020204" charset="0"/>
              </a:rPr>
              <a:t>criada ou alterada dentro de uma função</a:t>
            </a:r>
            <a:r>
              <a:rPr lang="pt-BR" dirty="0">
                <a:latin typeface="Spectral Light" panose="020B0604020202020204" charset="0"/>
              </a:rPr>
              <a:t>. </a:t>
            </a:r>
          </a:p>
          <a:p>
            <a:endParaRPr lang="pt-BR" dirty="0">
              <a:latin typeface="Spectral Light" panose="020B0604020202020204" charset="0"/>
            </a:endParaRPr>
          </a:p>
          <a:p>
            <a:r>
              <a:rPr lang="pt-BR" dirty="0">
                <a:latin typeface="Spectral Light" panose="020B0604020202020204" charset="0"/>
              </a:rPr>
              <a:t>Nesse caso, ela existe somente dentro daquela função, e após o término da execução da mesma a variável deixa de existir. </a:t>
            </a:r>
          </a:p>
          <a:p>
            <a:endParaRPr lang="pt-BR" dirty="0">
              <a:latin typeface="Spectral Light" panose="020B0604020202020204" charset="0"/>
            </a:endParaRPr>
          </a:p>
          <a:p>
            <a:r>
              <a:rPr lang="pt-BR" dirty="0">
                <a:latin typeface="Spectral Light" panose="020B0604020202020204" charset="0"/>
              </a:rPr>
              <a:t>Variáveis parâmetros também são variáveis locais.</a:t>
            </a:r>
          </a:p>
        </p:txBody>
      </p:sp>
      <p:sp>
        <p:nvSpPr>
          <p:cNvPr id="8" name="CaixaDeTexto 7">
            <a:extLst>
              <a:ext uri="{FF2B5EF4-FFF2-40B4-BE49-F238E27FC236}">
                <a16:creationId xmlns:a16="http://schemas.microsoft.com/office/drawing/2014/main" id="{BF3B37F7-BD4F-553A-DFFA-F38C81B28FE1}"/>
              </a:ext>
            </a:extLst>
          </p:cNvPr>
          <p:cNvSpPr txBox="1"/>
          <p:nvPr/>
        </p:nvSpPr>
        <p:spPr>
          <a:xfrm>
            <a:off x="1451644" y="3348337"/>
            <a:ext cx="6240711" cy="1169551"/>
          </a:xfrm>
          <a:prstGeom prst="rect">
            <a:avLst/>
          </a:prstGeom>
          <a:noFill/>
        </p:spPr>
        <p:txBody>
          <a:bodyPr wrap="square">
            <a:spAutoFit/>
          </a:bodyPr>
          <a:lstStyle/>
          <a:p>
            <a:r>
              <a:rPr lang="pt-BR" dirty="0">
                <a:latin typeface="Spectral Light" panose="020B0604020202020204" charset="0"/>
              </a:rPr>
              <a:t>Uma variável é chamada </a:t>
            </a:r>
            <a:r>
              <a:rPr lang="pt-BR" b="1" dirty="0">
                <a:latin typeface="Spectral Light" panose="020B0604020202020204" charset="0"/>
              </a:rPr>
              <a:t>global</a:t>
            </a:r>
            <a:r>
              <a:rPr lang="pt-BR" dirty="0">
                <a:latin typeface="Spectral Light" panose="020B0604020202020204" charset="0"/>
              </a:rPr>
              <a:t> se ela for </a:t>
            </a:r>
            <a:r>
              <a:rPr lang="pt-BR" b="1" dirty="0">
                <a:latin typeface="Spectral Light" panose="020B0604020202020204" charset="0"/>
              </a:rPr>
              <a:t>criada fora de qualquer função. </a:t>
            </a:r>
          </a:p>
          <a:p>
            <a:endParaRPr lang="pt-BR" dirty="0">
              <a:latin typeface="Spectral Light" panose="020B0604020202020204" charset="0"/>
            </a:endParaRPr>
          </a:p>
          <a:p>
            <a:r>
              <a:rPr lang="pt-BR" dirty="0">
                <a:latin typeface="Spectral Light" panose="020B0604020202020204" charset="0"/>
              </a:rPr>
              <a:t>Essa variável pode ser visível por todas as funções. </a:t>
            </a:r>
          </a:p>
          <a:p>
            <a:endParaRPr lang="pt-BR" dirty="0">
              <a:latin typeface="Spectral Light" panose="020B0604020202020204" charset="0"/>
            </a:endParaRPr>
          </a:p>
          <a:p>
            <a:r>
              <a:rPr lang="pt-BR" dirty="0">
                <a:latin typeface="Spectral Light" panose="020B0604020202020204" charset="0"/>
              </a:rPr>
              <a:t>Qualquer função pode alterá-la.</a:t>
            </a:r>
          </a:p>
        </p:txBody>
      </p:sp>
      <p:sp>
        <p:nvSpPr>
          <p:cNvPr id="9" name="Google Shape;69;p3">
            <a:extLst>
              <a:ext uri="{FF2B5EF4-FFF2-40B4-BE49-F238E27FC236}">
                <a16:creationId xmlns:a16="http://schemas.microsoft.com/office/drawing/2014/main" id="{4563D347-1DCE-D823-1721-F09ED2F377D5}"/>
              </a:ext>
            </a:extLst>
          </p:cNvPr>
          <p:cNvSpPr txBox="1"/>
          <p:nvPr/>
        </p:nvSpPr>
        <p:spPr>
          <a:xfrm>
            <a:off x="1461607" y="1011943"/>
            <a:ext cx="79422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1800" b="1" dirty="0">
                <a:solidFill>
                  <a:schemeClr val="dk1"/>
                </a:solidFill>
                <a:latin typeface="Times New Roman"/>
                <a:ea typeface="Times New Roman"/>
                <a:cs typeface="Times New Roman"/>
                <a:sym typeface="Times New Roman"/>
              </a:rPr>
              <a:t>Local</a:t>
            </a:r>
            <a:endParaRPr sz="1800" b="0" i="0" u="none" strike="noStrike" cap="none" dirty="0">
              <a:solidFill>
                <a:schemeClr val="dk1"/>
              </a:solidFill>
              <a:latin typeface="Times New Roman"/>
              <a:ea typeface="Times New Roman"/>
              <a:cs typeface="Times New Roman"/>
              <a:sym typeface="Times New Roman"/>
            </a:endParaRPr>
          </a:p>
        </p:txBody>
      </p:sp>
      <p:sp>
        <p:nvSpPr>
          <p:cNvPr id="10" name="Google Shape;69;p3">
            <a:extLst>
              <a:ext uri="{FF2B5EF4-FFF2-40B4-BE49-F238E27FC236}">
                <a16:creationId xmlns:a16="http://schemas.microsoft.com/office/drawing/2014/main" id="{A9B00672-8C87-06F1-5AE4-DD274398D03A}"/>
              </a:ext>
            </a:extLst>
          </p:cNvPr>
          <p:cNvSpPr txBox="1"/>
          <p:nvPr/>
        </p:nvSpPr>
        <p:spPr>
          <a:xfrm>
            <a:off x="1461607" y="2870777"/>
            <a:ext cx="794226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1800" b="1" dirty="0">
                <a:solidFill>
                  <a:schemeClr val="dk1"/>
                </a:solidFill>
                <a:latin typeface="Times New Roman"/>
                <a:ea typeface="Times New Roman"/>
                <a:cs typeface="Times New Roman"/>
                <a:sym typeface="Times New Roman"/>
              </a:rPr>
              <a:t>Global</a:t>
            </a:r>
            <a:endParaRPr sz="18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25770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Escopo</a:t>
            </a:r>
            <a:endParaRPr sz="2400" b="0" i="0" u="none" strike="noStrike" cap="none" dirty="0">
              <a:solidFill>
                <a:schemeClr val="dk1"/>
              </a:solidFill>
              <a:latin typeface="Times New Roman"/>
              <a:ea typeface="Times New Roman"/>
              <a:cs typeface="Times New Roman"/>
              <a:sym typeface="Times New Roman"/>
            </a:endParaRPr>
          </a:p>
        </p:txBody>
      </p:sp>
      <p:sp>
        <p:nvSpPr>
          <p:cNvPr id="4" name="CaixaDeTexto 3">
            <a:extLst>
              <a:ext uri="{FF2B5EF4-FFF2-40B4-BE49-F238E27FC236}">
                <a16:creationId xmlns:a16="http://schemas.microsoft.com/office/drawing/2014/main" id="{DCABABB0-51F3-371A-7AF6-050EED605045}"/>
              </a:ext>
            </a:extLst>
          </p:cNvPr>
          <p:cNvSpPr txBox="1"/>
          <p:nvPr/>
        </p:nvSpPr>
        <p:spPr>
          <a:xfrm>
            <a:off x="1461607" y="1122953"/>
            <a:ext cx="6761319" cy="2246769"/>
          </a:xfrm>
          <a:prstGeom prst="rect">
            <a:avLst/>
          </a:prstGeom>
          <a:noFill/>
        </p:spPr>
        <p:txBody>
          <a:bodyPr wrap="square">
            <a:spAutoFit/>
          </a:bodyPr>
          <a:lstStyle/>
          <a:p>
            <a:r>
              <a:rPr lang="pt-BR" dirty="0">
                <a:latin typeface="Spectral Light" panose="020B0604020202020204" charset="0"/>
              </a:rPr>
              <a:t>O escopo de uma variável determina de quais partes do código ela pode ser acessada, ou seja, de quais partes do código a variável é visível. </a:t>
            </a:r>
          </a:p>
          <a:p>
            <a:endParaRPr lang="pt-BR" dirty="0">
              <a:latin typeface="Spectral Light" panose="020B0604020202020204" charset="0"/>
            </a:endParaRPr>
          </a:p>
          <a:p>
            <a:endParaRPr lang="pt-BR" dirty="0">
              <a:latin typeface="Spectral Light" panose="020B0604020202020204" charset="0"/>
            </a:endParaRPr>
          </a:p>
          <a:p>
            <a:endParaRPr lang="pt-BR" dirty="0">
              <a:latin typeface="Spectral Light" panose="020B0604020202020204" charset="0"/>
            </a:endParaRPr>
          </a:p>
          <a:p>
            <a:r>
              <a:rPr lang="pt-BR" dirty="0">
                <a:latin typeface="Spectral Light" panose="020B0604020202020204" charset="0"/>
              </a:rPr>
              <a:t>A regra de escopo em Python é bem simples: </a:t>
            </a:r>
          </a:p>
          <a:p>
            <a:pPr lvl="1"/>
            <a:endParaRPr lang="pt-BR" dirty="0">
              <a:latin typeface="Spectral Light" panose="020B0604020202020204" charset="0"/>
            </a:endParaRPr>
          </a:p>
          <a:p>
            <a:pPr marL="285750" lvl="4" indent="-285750">
              <a:buFont typeface="Arial" panose="020B0604020202020204" pitchFamily="34" charset="0"/>
              <a:buChar char="•"/>
            </a:pPr>
            <a:r>
              <a:rPr lang="pt-BR" dirty="0">
                <a:latin typeface="Spectral Light" panose="020B0604020202020204" charset="0"/>
              </a:rPr>
              <a:t>As variáveis </a:t>
            </a:r>
            <a:r>
              <a:rPr lang="pt-BR" b="1" dirty="0">
                <a:latin typeface="Spectral Light" panose="020B0604020202020204" charset="0"/>
              </a:rPr>
              <a:t>globais</a:t>
            </a:r>
            <a:r>
              <a:rPr lang="pt-BR" dirty="0">
                <a:latin typeface="Spectral Light" panose="020B0604020202020204" charset="0"/>
              </a:rPr>
              <a:t> são </a:t>
            </a:r>
            <a:r>
              <a:rPr lang="pt-BR" b="1" dirty="0">
                <a:latin typeface="Spectral Light" panose="020B0604020202020204" charset="0"/>
              </a:rPr>
              <a:t>visíveis por todas as funções.</a:t>
            </a:r>
          </a:p>
          <a:p>
            <a:pPr marL="285750" lvl="4" indent="-285750">
              <a:buFont typeface="Arial" panose="020B0604020202020204" pitchFamily="34" charset="0"/>
              <a:buChar char="•"/>
            </a:pPr>
            <a:endParaRPr lang="pt-BR" dirty="0">
              <a:latin typeface="Spectral Light" panose="020B0604020202020204" charset="0"/>
            </a:endParaRPr>
          </a:p>
          <a:p>
            <a:pPr marL="285750" lvl="4" indent="-285750">
              <a:buFont typeface="Arial" panose="020B0604020202020204" pitchFamily="34" charset="0"/>
              <a:buChar char="•"/>
            </a:pPr>
            <a:r>
              <a:rPr lang="pt-BR" dirty="0">
                <a:latin typeface="Spectral Light" panose="020B0604020202020204" charset="0"/>
              </a:rPr>
              <a:t>As variáveis </a:t>
            </a:r>
            <a:r>
              <a:rPr lang="pt-BR" b="1" dirty="0">
                <a:latin typeface="Spectral Light" panose="020B0604020202020204" charset="0"/>
              </a:rPr>
              <a:t>locais</a:t>
            </a:r>
            <a:r>
              <a:rPr lang="pt-BR" dirty="0">
                <a:latin typeface="Spectral Light" panose="020B0604020202020204" charset="0"/>
              </a:rPr>
              <a:t> são </a:t>
            </a:r>
            <a:r>
              <a:rPr lang="pt-BR" b="1" dirty="0">
                <a:latin typeface="Spectral Light" panose="020B0604020202020204" charset="0"/>
              </a:rPr>
              <a:t>visíveis apenas na função onde foram criadas.</a:t>
            </a:r>
          </a:p>
        </p:txBody>
      </p:sp>
    </p:spTree>
    <p:extLst>
      <p:ext uri="{BB962C8B-B14F-4D97-AF65-F5344CB8AC3E}">
        <p14:creationId xmlns:p14="http://schemas.microsoft.com/office/powerpoint/2010/main" val="4056205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8"/>
        <p:cNvGrpSpPr/>
        <p:nvPr/>
      </p:nvGrpSpPr>
      <p:grpSpPr>
        <a:xfrm>
          <a:off x="0" y="0"/>
          <a:ext cx="0" cy="0"/>
          <a:chOff x="0" y="0"/>
          <a:chExt cx="0" cy="0"/>
        </a:xfrm>
      </p:grpSpPr>
      <p:sp>
        <p:nvSpPr>
          <p:cNvPr id="539" name="Google Shape;539;p50"/>
          <p:cNvSpPr txBox="1">
            <a:spLocks noGrp="1"/>
          </p:cNvSpPr>
          <p:nvPr>
            <p:ph type="title"/>
          </p:nvPr>
        </p:nvSpPr>
        <p:spPr>
          <a:xfrm>
            <a:off x="726100" y="-773300"/>
            <a:ext cx="3998400" cy="217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400" dirty="0">
                <a:solidFill>
                  <a:srgbClr val="90CCFA"/>
                </a:solidFill>
              </a:rPr>
              <a:t>Reveja os </a:t>
            </a:r>
            <a:r>
              <a:rPr lang="es" sz="2400" dirty="0">
                <a:solidFill>
                  <a:srgbClr val="252525"/>
                </a:solidFill>
              </a:rPr>
              <a:t>conceitos</a:t>
            </a:r>
            <a:endParaRPr sz="2400" dirty="0">
              <a:solidFill>
                <a:srgbClr val="252525"/>
              </a:solidFill>
            </a:endParaRPr>
          </a:p>
        </p:txBody>
      </p:sp>
      <p:sp>
        <p:nvSpPr>
          <p:cNvPr id="544" name="Google Shape;544;p50"/>
          <p:cNvSpPr txBox="1">
            <a:spLocks noGrp="1"/>
          </p:cNvSpPr>
          <p:nvPr>
            <p:ph type="subTitle" idx="1"/>
          </p:nvPr>
        </p:nvSpPr>
        <p:spPr>
          <a:xfrm>
            <a:off x="700650" y="1585523"/>
            <a:ext cx="2278500" cy="73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Tipos de Dados</a:t>
            </a:r>
            <a:endParaRPr dirty="0"/>
          </a:p>
        </p:txBody>
      </p:sp>
      <p:sp>
        <p:nvSpPr>
          <p:cNvPr id="545" name="Google Shape;545;p50"/>
          <p:cNvSpPr txBox="1">
            <a:spLocks noGrp="1"/>
          </p:cNvSpPr>
          <p:nvPr>
            <p:ph type="subTitle" idx="2"/>
          </p:nvPr>
        </p:nvSpPr>
        <p:spPr>
          <a:xfrm>
            <a:off x="353746" y="2318124"/>
            <a:ext cx="2625404" cy="736500"/>
          </a:xfrm>
          <a:prstGeom prst="rect">
            <a:avLst/>
          </a:prstGeom>
        </p:spPr>
        <p:txBody>
          <a:bodyPr spcFirstLastPara="1" wrap="square" lIns="91425" tIns="91425" rIns="91425" bIns="91425" anchor="t" anchorCtr="0">
            <a:noAutofit/>
          </a:bodyPr>
          <a:lstStyle/>
          <a:p>
            <a:pPr marL="0" lvl="0" indent="0">
              <a:buClr>
                <a:schemeClr val="dk1"/>
              </a:buClr>
              <a:buSzPts val="1100"/>
            </a:pPr>
            <a:r>
              <a:rPr lang="pt-BR" dirty="0"/>
              <a:t>Primitivos (</a:t>
            </a:r>
            <a:r>
              <a:rPr lang="pt-BR" dirty="0" err="1"/>
              <a:t>Int</a:t>
            </a:r>
            <a:r>
              <a:rPr lang="pt-BR" dirty="0"/>
              <a:t>, </a:t>
            </a:r>
            <a:r>
              <a:rPr lang="pt-BR" dirty="0" err="1"/>
              <a:t>Float</a:t>
            </a:r>
            <a:r>
              <a:rPr lang="pt-BR" dirty="0"/>
              <a:t>, Complex, </a:t>
            </a:r>
            <a:r>
              <a:rPr lang="pt-BR" dirty="0" err="1"/>
              <a:t>Str</a:t>
            </a:r>
            <a:r>
              <a:rPr lang="pt-BR" dirty="0"/>
              <a:t>)</a:t>
            </a:r>
          </a:p>
          <a:p>
            <a:pPr marL="0" lvl="0" indent="0">
              <a:buClr>
                <a:schemeClr val="dk1"/>
              </a:buClr>
              <a:buSzPts val="1100"/>
            </a:pPr>
            <a:endParaRPr lang="pt-BR" dirty="0"/>
          </a:p>
          <a:p>
            <a:pPr marL="0" lvl="0" indent="0">
              <a:buClr>
                <a:schemeClr val="dk1"/>
              </a:buClr>
              <a:buSzPts val="1100"/>
            </a:pPr>
            <a:r>
              <a:rPr lang="pt-BR" dirty="0"/>
              <a:t>Coleções (</a:t>
            </a:r>
            <a:r>
              <a:rPr lang="pt-BR" dirty="0" err="1"/>
              <a:t>List</a:t>
            </a:r>
            <a:r>
              <a:rPr lang="pt-BR" dirty="0"/>
              <a:t>, </a:t>
            </a:r>
            <a:r>
              <a:rPr lang="pt-BR" dirty="0" err="1"/>
              <a:t>Tuple</a:t>
            </a:r>
            <a:r>
              <a:rPr lang="pt-BR" dirty="0"/>
              <a:t>, </a:t>
            </a:r>
            <a:r>
              <a:rPr lang="pt-BR" dirty="0" err="1"/>
              <a:t>Dictionary</a:t>
            </a:r>
            <a:r>
              <a:rPr lang="pt-BR" dirty="0"/>
              <a:t>)</a:t>
            </a:r>
            <a:endParaRPr dirty="0"/>
          </a:p>
          <a:p>
            <a:pPr marL="0" lvl="0" indent="0" algn="r" rtl="0">
              <a:spcBef>
                <a:spcPts val="0"/>
              </a:spcBef>
              <a:spcAft>
                <a:spcPts val="0"/>
              </a:spcAft>
              <a:buNone/>
            </a:pPr>
            <a:endParaRPr dirty="0"/>
          </a:p>
        </p:txBody>
      </p:sp>
      <p:sp>
        <p:nvSpPr>
          <p:cNvPr id="546" name="Google Shape;546;p50"/>
          <p:cNvSpPr txBox="1">
            <a:spLocks noGrp="1"/>
          </p:cNvSpPr>
          <p:nvPr>
            <p:ph type="subTitle" idx="4"/>
          </p:nvPr>
        </p:nvSpPr>
        <p:spPr>
          <a:xfrm>
            <a:off x="3330150" y="2318124"/>
            <a:ext cx="2278500" cy="736500"/>
          </a:xfrm>
          <a:prstGeom prst="rect">
            <a:avLst/>
          </a:prstGeom>
        </p:spPr>
        <p:txBody>
          <a:bodyPr spcFirstLastPara="1" wrap="square" lIns="91425" tIns="91425" rIns="91425" bIns="91425" anchor="t" anchorCtr="0">
            <a:noAutofit/>
          </a:bodyPr>
          <a:lstStyle/>
          <a:p>
            <a:pPr marL="0" lvl="0" indent="0">
              <a:buClr>
                <a:schemeClr val="dk1"/>
              </a:buClr>
              <a:buSzPts val="1100"/>
            </a:pPr>
            <a:r>
              <a:rPr lang="pt-PT" dirty="0"/>
              <a:t>Aritméticos, Atribuição, Comparação, Lógicos, Associação </a:t>
            </a:r>
            <a:endParaRPr dirty="0"/>
          </a:p>
        </p:txBody>
      </p:sp>
      <p:sp>
        <p:nvSpPr>
          <p:cNvPr id="547" name="Google Shape;547;p50"/>
          <p:cNvSpPr txBox="1">
            <a:spLocks noGrp="1"/>
          </p:cNvSpPr>
          <p:nvPr>
            <p:ph type="subTitle" idx="5"/>
          </p:nvPr>
        </p:nvSpPr>
        <p:spPr>
          <a:xfrm>
            <a:off x="5959650" y="1585523"/>
            <a:ext cx="2278500" cy="73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Estruturas Condicionais</a:t>
            </a:r>
            <a:endParaRPr dirty="0"/>
          </a:p>
        </p:txBody>
      </p:sp>
      <p:sp>
        <p:nvSpPr>
          <p:cNvPr id="548" name="Google Shape;548;p50"/>
          <p:cNvSpPr txBox="1">
            <a:spLocks noGrp="1"/>
          </p:cNvSpPr>
          <p:nvPr>
            <p:ph type="subTitle" idx="6"/>
          </p:nvPr>
        </p:nvSpPr>
        <p:spPr>
          <a:xfrm>
            <a:off x="5959650" y="2318124"/>
            <a:ext cx="2278500" cy="736500"/>
          </a:xfrm>
          <a:prstGeom prst="rect">
            <a:avLst/>
          </a:prstGeom>
        </p:spPr>
        <p:txBody>
          <a:bodyPr spcFirstLastPara="1" wrap="square" lIns="91425" tIns="91425" rIns="91425" bIns="91425" anchor="t" anchorCtr="0">
            <a:noAutofit/>
          </a:bodyPr>
          <a:lstStyle/>
          <a:p>
            <a:pPr marL="0" lvl="0" indent="0">
              <a:buClr>
                <a:schemeClr val="dk1"/>
              </a:buClr>
              <a:buSzPts val="1100"/>
            </a:pPr>
            <a:r>
              <a:rPr lang="pt-PT" dirty="0"/>
              <a:t>Uso de if-elif-else</a:t>
            </a:r>
          </a:p>
          <a:p>
            <a:pPr marL="0" lvl="0" indent="0">
              <a:buClr>
                <a:schemeClr val="dk1"/>
              </a:buClr>
              <a:buSzPts val="1100"/>
            </a:pPr>
            <a:r>
              <a:rPr lang="pt-PT" dirty="0"/>
              <a:t>A estrutura “match: case”</a:t>
            </a:r>
            <a:endParaRPr dirty="0"/>
          </a:p>
        </p:txBody>
      </p:sp>
      <p:sp>
        <p:nvSpPr>
          <p:cNvPr id="549" name="Google Shape;549;p50"/>
          <p:cNvSpPr txBox="1">
            <a:spLocks noGrp="1"/>
          </p:cNvSpPr>
          <p:nvPr>
            <p:ph type="subTitle" idx="7"/>
          </p:nvPr>
        </p:nvSpPr>
        <p:spPr>
          <a:xfrm>
            <a:off x="700650" y="3081623"/>
            <a:ext cx="2278500" cy="73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Estruturas de Repetição</a:t>
            </a:r>
            <a:endParaRPr dirty="0"/>
          </a:p>
        </p:txBody>
      </p:sp>
      <p:sp>
        <p:nvSpPr>
          <p:cNvPr id="550" name="Google Shape;550;p50"/>
          <p:cNvSpPr txBox="1">
            <a:spLocks noGrp="1"/>
          </p:cNvSpPr>
          <p:nvPr>
            <p:ph type="subTitle" idx="8"/>
          </p:nvPr>
        </p:nvSpPr>
        <p:spPr>
          <a:xfrm>
            <a:off x="700650" y="3814224"/>
            <a:ext cx="2278500" cy="736500"/>
          </a:xfrm>
          <a:prstGeom prst="rect">
            <a:avLst/>
          </a:prstGeom>
        </p:spPr>
        <p:txBody>
          <a:bodyPr spcFirstLastPara="1" wrap="square" lIns="91425" tIns="91425" rIns="91425" bIns="91425" anchor="t" anchorCtr="0">
            <a:noAutofit/>
          </a:bodyPr>
          <a:lstStyle/>
          <a:p>
            <a:pPr marL="0" lvl="0" indent="0"/>
            <a:r>
              <a:rPr lang="pt-PT" dirty="0"/>
              <a:t>Uso do comando for</a:t>
            </a:r>
          </a:p>
          <a:p>
            <a:pPr marL="0" lvl="0" indent="0"/>
            <a:endParaRPr lang="pt-PT" dirty="0"/>
          </a:p>
          <a:p>
            <a:pPr marL="0" lvl="0" indent="0"/>
            <a:r>
              <a:rPr lang="pt-PT" dirty="0"/>
              <a:t>Uso do comando While</a:t>
            </a:r>
            <a:endParaRPr dirty="0"/>
          </a:p>
        </p:txBody>
      </p:sp>
      <p:sp>
        <p:nvSpPr>
          <p:cNvPr id="551" name="Google Shape;551;p50"/>
          <p:cNvSpPr txBox="1">
            <a:spLocks noGrp="1"/>
          </p:cNvSpPr>
          <p:nvPr>
            <p:ph type="subTitle" idx="9"/>
          </p:nvPr>
        </p:nvSpPr>
        <p:spPr>
          <a:xfrm>
            <a:off x="3330150" y="3081623"/>
            <a:ext cx="2278500" cy="73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Funções</a:t>
            </a:r>
            <a:endParaRPr dirty="0"/>
          </a:p>
        </p:txBody>
      </p:sp>
      <p:sp>
        <p:nvSpPr>
          <p:cNvPr id="552" name="Google Shape;552;p50"/>
          <p:cNvSpPr txBox="1">
            <a:spLocks noGrp="1"/>
          </p:cNvSpPr>
          <p:nvPr>
            <p:ph type="subTitle" idx="13"/>
          </p:nvPr>
        </p:nvSpPr>
        <p:spPr>
          <a:xfrm>
            <a:off x="3330150" y="3814224"/>
            <a:ext cx="2278500" cy="736500"/>
          </a:xfrm>
          <a:prstGeom prst="rect">
            <a:avLst/>
          </a:prstGeom>
        </p:spPr>
        <p:txBody>
          <a:bodyPr spcFirstLastPara="1" wrap="square" lIns="91425" tIns="91425" rIns="91425" bIns="91425" anchor="t" anchorCtr="0">
            <a:noAutofit/>
          </a:bodyPr>
          <a:lstStyle/>
          <a:p>
            <a:pPr marL="0" lvl="0" indent="0"/>
            <a:r>
              <a:rPr lang="pt-PT" dirty="0"/>
              <a:t>Blocos de código com um nome que podem ser executados sempre que chamados. Podem precisar de parâmetros ou não</a:t>
            </a:r>
            <a:endParaRPr dirty="0"/>
          </a:p>
        </p:txBody>
      </p:sp>
      <p:sp>
        <p:nvSpPr>
          <p:cNvPr id="553" name="Google Shape;553;p50"/>
          <p:cNvSpPr txBox="1">
            <a:spLocks noGrp="1"/>
          </p:cNvSpPr>
          <p:nvPr>
            <p:ph type="subTitle" idx="14"/>
          </p:nvPr>
        </p:nvSpPr>
        <p:spPr>
          <a:xfrm>
            <a:off x="5959650" y="3081623"/>
            <a:ext cx="2278500" cy="73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Escopo</a:t>
            </a:r>
            <a:endParaRPr dirty="0"/>
          </a:p>
        </p:txBody>
      </p:sp>
      <p:sp>
        <p:nvSpPr>
          <p:cNvPr id="554" name="Google Shape;554;p50"/>
          <p:cNvSpPr txBox="1">
            <a:spLocks noGrp="1"/>
          </p:cNvSpPr>
          <p:nvPr>
            <p:ph type="subTitle" idx="15"/>
          </p:nvPr>
        </p:nvSpPr>
        <p:spPr>
          <a:xfrm>
            <a:off x="5959650" y="3814224"/>
            <a:ext cx="2278500" cy="736500"/>
          </a:xfrm>
          <a:prstGeom prst="rect">
            <a:avLst/>
          </a:prstGeom>
        </p:spPr>
        <p:txBody>
          <a:bodyPr spcFirstLastPara="1" wrap="square" lIns="91425" tIns="91425" rIns="91425" bIns="91425" anchor="t" anchorCtr="0">
            <a:noAutofit/>
          </a:bodyPr>
          <a:lstStyle/>
          <a:p>
            <a:pPr marL="0" lvl="0" indent="0"/>
            <a:r>
              <a:rPr lang="pt-PT" dirty="0"/>
              <a:t>Uso de variáveis globais e locais</a:t>
            </a:r>
            <a:endParaRPr dirty="0"/>
          </a:p>
        </p:txBody>
      </p:sp>
      <p:sp>
        <p:nvSpPr>
          <p:cNvPr id="555" name="Google Shape;555;p50"/>
          <p:cNvSpPr txBox="1">
            <a:spLocks noGrp="1"/>
          </p:cNvSpPr>
          <p:nvPr>
            <p:ph type="subTitle" idx="3"/>
          </p:nvPr>
        </p:nvSpPr>
        <p:spPr>
          <a:xfrm>
            <a:off x="3330150" y="1585523"/>
            <a:ext cx="2278500" cy="73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Operadores</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37"/>
          <p:cNvSpPr txBox="1">
            <a:spLocks noGrp="1"/>
          </p:cNvSpPr>
          <p:nvPr>
            <p:ph type="title"/>
          </p:nvPr>
        </p:nvSpPr>
        <p:spPr>
          <a:xfrm>
            <a:off x="1285900" y="1285857"/>
            <a:ext cx="4736700" cy="269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sz="4200" dirty="0">
                <a:solidFill>
                  <a:schemeClr val="lt1"/>
                </a:solidFill>
                <a:latin typeface="Montserrat ExtraBold"/>
                <a:ea typeface="Montserrat ExtraBold"/>
                <a:cs typeface="Montserrat ExtraBold"/>
                <a:sym typeface="Montserrat ExtraBold"/>
              </a:rPr>
              <a:t>Vamos juntar tudo em um programa só!</a:t>
            </a:r>
            <a:endParaRPr sz="4200" dirty="0">
              <a:solidFill>
                <a:srgbClr val="90CCFA"/>
              </a:solidFill>
              <a:latin typeface="Montserrat ExtraBold"/>
              <a:ea typeface="Montserrat ExtraBold"/>
              <a:cs typeface="Montserrat ExtraBold"/>
              <a:sym typeface="Montserrat ExtraBold"/>
            </a:endParaRPr>
          </a:p>
        </p:txBody>
      </p:sp>
    </p:spTree>
    <p:extLst>
      <p:ext uri="{BB962C8B-B14F-4D97-AF65-F5344CB8AC3E}">
        <p14:creationId xmlns:p14="http://schemas.microsoft.com/office/powerpoint/2010/main" val="1540515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2"/>
        <p:cNvGrpSpPr/>
        <p:nvPr/>
      </p:nvGrpSpPr>
      <p:grpSpPr>
        <a:xfrm>
          <a:off x="0" y="0"/>
          <a:ext cx="0" cy="0"/>
          <a:chOff x="0" y="0"/>
          <a:chExt cx="0" cy="0"/>
        </a:xfrm>
      </p:grpSpPr>
      <p:sp>
        <p:nvSpPr>
          <p:cNvPr id="646" name="Google Shape;646;p55"/>
          <p:cNvSpPr txBox="1">
            <a:spLocks noGrp="1"/>
          </p:cNvSpPr>
          <p:nvPr>
            <p:ph type="ctrTitle"/>
          </p:nvPr>
        </p:nvSpPr>
        <p:spPr>
          <a:xfrm>
            <a:off x="2013329" y="1993350"/>
            <a:ext cx="6135000" cy="115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br>
              <a:rPr lang="es" sz="3200" dirty="0">
                <a:solidFill>
                  <a:srgbClr val="252525"/>
                </a:solidFill>
              </a:rPr>
            </a:br>
            <a:r>
              <a:rPr lang="es" sz="3200" dirty="0">
                <a:solidFill>
                  <a:srgbClr val="252525"/>
                </a:solidFill>
              </a:rPr>
              <a:t>Obrigado</a:t>
            </a:r>
            <a:r>
              <a:rPr lang="es" sz="3200" dirty="0">
                <a:solidFill>
                  <a:srgbClr val="174584"/>
                </a:solidFill>
              </a:rPr>
              <a:t>!</a:t>
            </a:r>
            <a:br>
              <a:rPr lang="es" sz="3200" dirty="0">
                <a:solidFill>
                  <a:srgbClr val="174584"/>
                </a:solidFill>
              </a:rPr>
            </a:br>
            <a:br>
              <a:rPr lang="es" sz="3200" dirty="0">
                <a:solidFill>
                  <a:srgbClr val="174584"/>
                </a:solidFill>
              </a:rPr>
            </a:br>
            <a:r>
              <a:rPr lang="es" sz="1800" dirty="0">
                <a:solidFill>
                  <a:srgbClr val="174584"/>
                </a:solidFill>
              </a:rPr>
              <a:t>Os materiais desta aula estarão disponíveis em:</a:t>
            </a:r>
            <a:br>
              <a:rPr lang="es" sz="1800" dirty="0">
                <a:solidFill>
                  <a:srgbClr val="174584"/>
                </a:solidFill>
              </a:rPr>
            </a:br>
            <a:r>
              <a:rPr lang="pt-BR" sz="1200" dirty="0">
                <a:solidFill>
                  <a:srgbClr val="174584"/>
                </a:solidFill>
              </a:rPr>
              <a:t>https://github.com/TarikPonciano/Bora-La-Senac-Python</a:t>
            </a:r>
            <a:br>
              <a:rPr lang="es" sz="1800" dirty="0">
                <a:solidFill>
                  <a:srgbClr val="174584"/>
                </a:solidFill>
              </a:rPr>
            </a:br>
            <a:r>
              <a:rPr lang="es" sz="1800" dirty="0">
                <a:solidFill>
                  <a:srgbClr val="174584"/>
                </a:solidFill>
              </a:rPr>
              <a:t> </a:t>
            </a:r>
            <a:endParaRPr sz="1800" dirty="0">
              <a:solidFill>
                <a:srgbClr val="174584"/>
              </a:solidFill>
            </a:endParaRPr>
          </a:p>
        </p:txBody>
      </p:sp>
      <p:pic>
        <p:nvPicPr>
          <p:cNvPr id="17" name="Gráfico 16">
            <a:extLst>
              <a:ext uri="{FF2B5EF4-FFF2-40B4-BE49-F238E27FC236}">
                <a16:creationId xmlns:a16="http://schemas.microsoft.com/office/drawing/2014/main" id="{7D24FA3C-6D44-DB4A-A9E2-8075D98883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6160" y="3780429"/>
            <a:ext cx="1571756" cy="50924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6" name="Google Shape;85;p5">
            <a:extLst>
              <a:ext uri="{FF2B5EF4-FFF2-40B4-BE49-F238E27FC236}">
                <a16:creationId xmlns:a16="http://schemas.microsoft.com/office/drawing/2014/main" id="{5804EB6E-36FD-2DBF-5A57-FFB57FEF4D3F}"/>
              </a:ext>
            </a:extLst>
          </p:cNvPr>
          <p:cNvSpPr txBox="1"/>
          <p:nvPr/>
        </p:nvSpPr>
        <p:spPr>
          <a:xfrm>
            <a:off x="1396272" y="486231"/>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i="0" u="none" strike="noStrike" cap="none" dirty="0">
                <a:solidFill>
                  <a:schemeClr val="dk1"/>
                </a:solidFill>
                <a:latin typeface="Times New Roman"/>
                <a:ea typeface="Times New Roman"/>
                <a:cs typeface="Times New Roman"/>
                <a:sym typeface="Times New Roman"/>
              </a:rPr>
              <a:t>Referências</a:t>
            </a:r>
            <a:endParaRPr lang="pt-BR" sz="2400" b="0" i="0" u="none" strike="noStrike" cap="none" dirty="0">
              <a:solidFill>
                <a:schemeClr val="dk1"/>
              </a:solidFill>
              <a:latin typeface="Times New Roman"/>
              <a:ea typeface="Times New Roman"/>
              <a:cs typeface="Times New Roman"/>
              <a:sym typeface="Times New Roman"/>
            </a:endParaRPr>
          </a:p>
        </p:txBody>
      </p:sp>
      <p:sp>
        <p:nvSpPr>
          <p:cNvPr id="7" name="Google Shape;86;p5">
            <a:extLst>
              <a:ext uri="{FF2B5EF4-FFF2-40B4-BE49-F238E27FC236}">
                <a16:creationId xmlns:a16="http://schemas.microsoft.com/office/drawing/2014/main" id="{F71C8896-B182-51DF-7B81-F69944D4984F}"/>
              </a:ext>
            </a:extLst>
          </p:cNvPr>
          <p:cNvSpPr txBox="1"/>
          <p:nvPr/>
        </p:nvSpPr>
        <p:spPr>
          <a:xfrm>
            <a:off x="1396272" y="1680881"/>
            <a:ext cx="7100306" cy="83095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000"/>
              <a:buFont typeface="+mj-lt"/>
              <a:buAutoNum type="arabicPeriod"/>
            </a:pPr>
            <a:r>
              <a:rPr lang="pt-BR" sz="1600" b="1" i="0" u="none" strike="noStrike" cap="none" dirty="0">
                <a:solidFill>
                  <a:schemeClr val="dk1"/>
                </a:solidFill>
                <a:latin typeface="Times New Roman"/>
                <a:ea typeface="Times New Roman"/>
                <a:cs typeface="Times New Roman"/>
                <a:sym typeface="Times New Roman"/>
                <a:hlinkClick r:id="rId3"/>
              </a:rPr>
              <a:t>https://www.devmedia.com.br/</a:t>
            </a:r>
            <a:endParaRPr lang="pt-BR" sz="1600" b="1"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000"/>
              <a:buFont typeface="+mj-lt"/>
              <a:buAutoNum type="arabicPeriod"/>
            </a:pPr>
            <a:r>
              <a:rPr lang="pt-BR" sz="1600" b="1" dirty="0">
                <a:solidFill>
                  <a:schemeClr val="dk1"/>
                </a:solidFill>
                <a:latin typeface="Times New Roman"/>
                <a:ea typeface="Times New Roman"/>
                <a:cs typeface="Times New Roman"/>
                <a:sym typeface="Times New Roman"/>
              </a:rPr>
              <a:t>https://www.w3schools.com/python/</a:t>
            </a:r>
            <a:endParaRPr lang="pt-BR" sz="1600" b="1"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rgbClr val="000000"/>
              </a:buClr>
              <a:buSzPts val="2000"/>
              <a:buFont typeface="+mj-lt"/>
              <a:buAutoNum type="arabicPeriod"/>
            </a:pPr>
            <a:r>
              <a:rPr lang="pt-BR" sz="1600" b="1" i="0" u="none" strike="noStrike" cap="none" dirty="0">
                <a:solidFill>
                  <a:schemeClr val="dk1"/>
                </a:solidFill>
                <a:latin typeface="Times New Roman"/>
                <a:ea typeface="Times New Roman"/>
                <a:cs typeface="Times New Roman"/>
                <a:sym typeface="Times New Roman"/>
              </a:rPr>
              <a:t>https://www.treinaweb.com.br/</a:t>
            </a:r>
          </a:p>
        </p:txBody>
      </p:sp>
    </p:spTree>
    <p:extLst>
      <p:ext uri="{BB962C8B-B14F-4D97-AF65-F5344CB8AC3E}">
        <p14:creationId xmlns:p14="http://schemas.microsoft.com/office/powerpoint/2010/main" val="375862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3000" b="-83000"/>
          </a:stretch>
        </a:blipFill>
        <a:effectLst/>
      </p:bgPr>
    </p:bg>
    <p:spTree>
      <p:nvGrpSpPr>
        <p:cNvPr id="1" name="Shape 207"/>
        <p:cNvGrpSpPr/>
        <p:nvPr/>
      </p:nvGrpSpPr>
      <p:grpSpPr>
        <a:xfrm>
          <a:off x="0" y="0"/>
          <a:ext cx="0" cy="0"/>
          <a:chOff x="0" y="0"/>
          <a:chExt cx="0" cy="0"/>
        </a:xfrm>
      </p:grpSpPr>
      <p:sp>
        <p:nvSpPr>
          <p:cNvPr id="208" name="Google Shape;208;p31"/>
          <p:cNvSpPr txBox="1">
            <a:spLocks noGrp="1"/>
          </p:cNvSpPr>
          <p:nvPr>
            <p:ph type="body" idx="1"/>
          </p:nvPr>
        </p:nvSpPr>
        <p:spPr>
          <a:xfrm>
            <a:off x="1192457" y="750202"/>
            <a:ext cx="4907992" cy="2123400"/>
          </a:xfrm>
          <a:prstGeom prst="rect">
            <a:avLst/>
          </a:prstGeom>
        </p:spPr>
        <p:txBody>
          <a:bodyPr spcFirstLastPara="1" wrap="square" lIns="91425" tIns="91425" rIns="91425" bIns="91425" anchor="t" anchorCtr="0">
            <a:noAutofit/>
          </a:bodyPr>
          <a:lstStyle/>
          <a:p>
            <a:pPr marL="0" lvl="0" indent="0">
              <a:buNone/>
            </a:pPr>
            <a:r>
              <a:rPr lang="pt-BR" dirty="0"/>
              <a:t>Python é uma linguagem de programação de alto nível — ou High Level </a:t>
            </a:r>
            <a:r>
              <a:rPr lang="pt-BR" dirty="0" err="1"/>
              <a:t>Language</a:t>
            </a:r>
            <a:r>
              <a:rPr lang="pt-BR" dirty="0"/>
              <a:t> —, dinâmica, interpretada, modular, multiplataforma e orientada a objetos — uma forma específica de organizar softwares onde, a grosso modo, os procedimentos estão submetidos às classes, o que possibilita maior controle e estabilidade de códigos para projetos de grandes proporções. </a:t>
            </a:r>
          </a:p>
          <a:p>
            <a:pPr marL="0" lvl="0" indent="0">
              <a:buNone/>
            </a:pPr>
            <a:endParaRPr lang="pt-BR" dirty="0"/>
          </a:p>
          <a:p>
            <a:pPr marL="0" lvl="0" indent="0">
              <a:buNone/>
            </a:pPr>
            <a:r>
              <a:rPr lang="pt-BR" dirty="0"/>
              <a:t>Por ser uma linguagem de sintaxe relativamente simples e de fácil compreensão, ganhou popularidade entre profissionais da indústria tecnológica que não são especificamente programadores, como engenheiros, matemáticos, cientistas de dados, pesquisadores e outros.</a:t>
            </a:r>
          </a:p>
          <a:p>
            <a:pPr marL="0" lvl="0" indent="0">
              <a:buNone/>
            </a:pPr>
            <a:endParaRPr lang="pt-BR" sz="1400" dirty="0">
              <a:solidFill>
                <a:schemeClr val="lt1"/>
              </a:solidFill>
              <a:latin typeface="Spectral Light"/>
              <a:ea typeface="Spectral Light"/>
              <a:cs typeface="Spectral Light"/>
              <a:sym typeface="Spectral Light"/>
            </a:endParaRPr>
          </a:p>
          <a:p>
            <a:pPr marL="0" indent="0">
              <a:buNone/>
            </a:pPr>
            <a:r>
              <a:rPr lang="pt-BR" b="0" i="0" dirty="0">
                <a:solidFill>
                  <a:schemeClr val="bg1"/>
                </a:solidFill>
                <a:effectLst/>
                <a:latin typeface="Spectral Light" panose="020B0604020202020204" charset="0"/>
              </a:rPr>
              <a:t>Um de seus maiores atrativos é possuir um grande número de bibliotecas, nativas e de terceiros, tornando-a muito difundida e útil em uma grande variedade de setores dentro de desenvolvimento web, e também em áreas como análise de dados, </a:t>
            </a:r>
            <a:r>
              <a:rPr lang="pt-BR" b="0" i="0" dirty="0" err="1">
                <a:solidFill>
                  <a:schemeClr val="bg1"/>
                </a:solidFill>
                <a:effectLst/>
                <a:latin typeface="Spectral Light" panose="020B0604020202020204" charset="0"/>
              </a:rPr>
              <a:t>machine</a:t>
            </a:r>
            <a:r>
              <a:rPr lang="pt-BR" b="0" i="0" dirty="0">
                <a:solidFill>
                  <a:schemeClr val="bg1"/>
                </a:solidFill>
                <a:effectLst/>
                <a:latin typeface="Spectral Light" panose="020B0604020202020204" charset="0"/>
              </a:rPr>
              <a:t> </a:t>
            </a:r>
            <a:r>
              <a:rPr lang="pt-BR" b="0" i="0" dirty="0" err="1">
                <a:solidFill>
                  <a:schemeClr val="bg1"/>
                </a:solidFill>
                <a:effectLst/>
                <a:latin typeface="Spectral Light" panose="020B0604020202020204" charset="0"/>
              </a:rPr>
              <a:t>learning</a:t>
            </a:r>
            <a:r>
              <a:rPr lang="pt-BR" b="0" i="0" dirty="0">
                <a:solidFill>
                  <a:schemeClr val="bg1"/>
                </a:solidFill>
                <a:effectLst/>
                <a:latin typeface="Spectral Light" panose="020B0604020202020204" charset="0"/>
              </a:rPr>
              <a:t> e IA.</a:t>
            </a:r>
          </a:p>
          <a:p>
            <a:pPr marL="0" lvl="0" indent="0">
              <a:buNone/>
            </a:pPr>
            <a:endParaRPr sz="1400" dirty="0">
              <a:solidFill>
                <a:schemeClr val="lt1"/>
              </a:solidFill>
              <a:latin typeface="Spectral Light"/>
              <a:ea typeface="Spectral Light"/>
              <a:cs typeface="Spectral Light"/>
              <a:sym typeface="Spectral Light"/>
            </a:endParaRPr>
          </a:p>
        </p:txBody>
      </p:sp>
      <p:sp>
        <p:nvSpPr>
          <p:cNvPr id="209" name="Google Shape;209;p31"/>
          <p:cNvSpPr txBox="1">
            <a:spLocks noGrp="1"/>
          </p:cNvSpPr>
          <p:nvPr>
            <p:ph type="title"/>
          </p:nvPr>
        </p:nvSpPr>
        <p:spPr>
          <a:xfrm>
            <a:off x="1285900" y="165557"/>
            <a:ext cx="3825187" cy="48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2200" dirty="0">
                <a:solidFill>
                  <a:srgbClr val="90CCFA"/>
                </a:solidFill>
                <a:latin typeface="Montserrat ExtraBold"/>
                <a:ea typeface="Montserrat ExtraBold"/>
                <a:cs typeface="Montserrat ExtraBold"/>
                <a:sym typeface="Montserrat ExtraBold"/>
              </a:rPr>
              <a:t>O que é Python</a:t>
            </a:r>
            <a:endParaRPr sz="2200" dirty="0">
              <a:solidFill>
                <a:srgbClr val="90CCFA"/>
              </a:solidFill>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681791" y="269287"/>
            <a:ext cx="4246367" cy="109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200" dirty="0">
                <a:solidFill>
                  <a:srgbClr val="252525"/>
                </a:solidFill>
              </a:rPr>
              <a:t>Tecnologias</a:t>
            </a:r>
            <a:br>
              <a:rPr lang="es" sz="3200" dirty="0">
                <a:solidFill>
                  <a:srgbClr val="252525"/>
                </a:solidFill>
              </a:rPr>
            </a:br>
            <a:r>
              <a:rPr lang="es" sz="3200" dirty="0">
                <a:solidFill>
                  <a:srgbClr val="252525"/>
                </a:solidFill>
              </a:rPr>
              <a:t>utilizadas na aula</a:t>
            </a:r>
            <a:endParaRPr sz="3200" dirty="0">
              <a:solidFill>
                <a:srgbClr val="252525"/>
              </a:solidFill>
            </a:endParaRPr>
          </a:p>
        </p:txBody>
      </p:sp>
      <p:sp>
        <p:nvSpPr>
          <p:cNvPr id="217" name="Google Shape;217;p32"/>
          <p:cNvSpPr txBox="1">
            <a:spLocks noGrp="1"/>
          </p:cNvSpPr>
          <p:nvPr>
            <p:ph type="subTitle" idx="2"/>
          </p:nvPr>
        </p:nvSpPr>
        <p:spPr>
          <a:xfrm>
            <a:off x="1105325" y="3315875"/>
            <a:ext cx="3399300" cy="1066500"/>
          </a:xfrm>
          <a:prstGeom prst="rect">
            <a:avLst/>
          </a:prstGeom>
        </p:spPr>
        <p:txBody>
          <a:bodyPr spcFirstLastPara="1" wrap="square" lIns="91425" tIns="91425" rIns="91425" bIns="91425" anchor="t" anchorCtr="0">
            <a:noAutofit/>
          </a:bodyPr>
          <a:lstStyle/>
          <a:p>
            <a:pPr marL="0" lvl="0" indent="0"/>
            <a:r>
              <a:rPr lang="pt-PT" dirty="0"/>
              <a:t>A mais nova versão estável do Python. Pode ser adquirida no site oficial do Python.</a:t>
            </a:r>
          </a:p>
          <a:p>
            <a:pPr marL="0" lvl="0" indent="0"/>
            <a:br>
              <a:rPr lang="pt-PT" dirty="0"/>
            </a:br>
            <a:r>
              <a:rPr lang="pt-PT" dirty="0">
                <a:solidFill>
                  <a:srgbClr val="174584"/>
                </a:solidFill>
              </a:rPr>
              <a:t>https://www.python.org/downloads/release/python-3110/</a:t>
            </a:r>
            <a:endParaRPr dirty="0">
              <a:solidFill>
                <a:srgbClr val="174584"/>
              </a:solidFill>
            </a:endParaRPr>
          </a:p>
        </p:txBody>
      </p:sp>
      <p:sp>
        <p:nvSpPr>
          <p:cNvPr id="219" name="Google Shape;219;p32"/>
          <p:cNvSpPr txBox="1">
            <a:spLocks noGrp="1"/>
          </p:cNvSpPr>
          <p:nvPr>
            <p:ph type="subTitle" idx="1"/>
          </p:nvPr>
        </p:nvSpPr>
        <p:spPr>
          <a:xfrm>
            <a:off x="1105337" y="2225996"/>
            <a:ext cx="3399300" cy="109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Python 3.11</a:t>
            </a:r>
            <a:endParaRPr dirty="0"/>
          </a:p>
        </p:txBody>
      </p:sp>
      <p:sp>
        <p:nvSpPr>
          <p:cNvPr id="220" name="Google Shape;220;p32"/>
          <p:cNvSpPr txBox="1">
            <a:spLocks noGrp="1"/>
          </p:cNvSpPr>
          <p:nvPr>
            <p:ph type="subTitle" idx="3"/>
          </p:nvPr>
        </p:nvSpPr>
        <p:spPr>
          <a:xfrm>
            <a:off x="5248275" y="2192106"/>
            <a:ext cx="3399300" cy="109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Visual Studio Code (IDE)</a:t>
            </a:r>
            <a:endParaRPr dirty="0"/>
          </a:p>
        </p:txBody>
      </p:sp>
      <p:sp>
        <p:nvSpPr>
          <p:cNvPr id="2" name="Google Shape;217;p32">
            <a:extLst>
              <a:ext uri="{FF2B5EF4-FFF2-40B4-BE49-F238E27FC236}">
                <a16:creationId xmlns:a16="http://schemas.microsoft.com/office/drawing/2014/main" id="{3EE2FD44-5106-1299-65DB-5956B7443108}"/>
              </a:ext>
            </a:extLst>
          </p:cNvPr>
          <p:cNvSpPr txBox="1">
            <a:spLocks noGrp="1"/>
          </p:cNvSpPr>
          <p:nvPr>
            <p:ph type="subTitle" idx="4"/>
          </p:nvPr>
        </p:nvSpPr>
        <p:spPr>
          <a:xfrm>
            <a:off x="5248275" y="3316288"/>
            <a:ext cx="3398838" cy="1066800"/>
          </a:xfrm>
          <a:prstGeom prst="rect">
            <a:avLst/>
          </a:prstGeom>
        </p:spPr>
        <p:txBody>
          <a:bodyPr spcFirstLastPara="1" wrap="square" lIns="91425" tIns="91425" rIns="91425" bIns="91425" anchor="t" anchorCtr="0">
            <a:noAutofit/>
          </a:bodyPr>
          <a:lstStyle/>
          <a:p>
            <a:pPr marL="0" lvl="0" indent="0"/>
            <a:r>
              <a:rPr lang="pt-PT" dirty="0"/>
              <a:t>O editor de código, de código aberto desenvolvido pela Microsoft. </a:t>
            </a:r>
          </a:p>
          <a:p>
            <a:pPr marL="0" lvl="0" indent="0"/>
            <a:br>
              <a:rPr lang="pt-PT" dirty="0"/>
            </a:br>
            <a:r>
              <a:rPr lang="pt-PT" dirty="0">
                <a:solidFill>
                  <a:srgbClr val="174584"/>
                </a:solidFill>
              </a:rPr>
              <a:t>https://code.visualstudio.com/</a:t>
            </a:r>
            <a:endParaRPr dirty="0">
              <a:solidFill>
                <a:srgbClr val="17458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grayscl/>
          </a:blip>
          <a:stretch>
            <a:fillRect/>
          </a:stretch>
        </a:blipFill>
        <a:effectLst/>
      </p:bgPr>
    </p:bg>
    <p:spTree>
      <p:nvGrpSpPr>
        <p:cNvPr id="1" name="Shape 179"/>
        <p:cNvGrpSpPr/>
        <p:nvPr/>
      </p:nvGrpSpPr>
      <p:grpSpPr>
        <a:xfrm>
          <a:off x="0" y="0"/>
          <a:ext cx="0" cy="0"/>
          <a:chOff x="0" y="0"/>
          <a:chExt cx="0" cy="0"/>
        </a:xfrm>
      </p:grpSpPr>
      <p:sp>
        <p:nvSpPr>
          <p:cNvPr id="180" name="Google Shape;180;p28"/>
          <p:cNvSpPr/>
          <p:nvPr/>
        </p:nvSpPr>
        <p:spPr>
          <a:xfrm>
            <a:off x="2028900" y="0"/>
            <a:ext cx="5086200" cy="5143500"/>
          </a:xfrm>
          <a:prstGeom prst="parallelogram">
            <a:avLst>
              <a:gd name="adj" fmla="val 25000"/>
            </a:avLst>
          </a:prstGeom>
          <a:solidFill>
            <a:srgbClr val="174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txBox="1">
            <a:spLocks noGrp="1"/>
          </p:cNvSpPr>
          <p:nvPr>
            <p:ph type="subTitle" idx="1"/>
          </p:nvPr>
        </p:nvSpPr>
        <p:spPr>
          <a:xfrm>
            <a:off x="3153525" y="1848350"/>
            <a:ext cx="2523300" cy="206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dk1"/>
              </a:buClr>
              <a:buSzPts val="1100"/>
              <a:buFont typeface="Arial"/>
              <a:buNone/>
            </a:pPr>
            <a:r>
              <a:rPr lang="pt-BR" sz="1600" dirty="0">
                <a:solidFill>
                  <a:schemeClr val="lt1"/>
                </a:solidFill>
                <a:latin typeface="Montserrat"/>
                <a:ea typeface="Montserrat"/>
                <a:cs typeface="Montserrat"/>
                <a:sym typeface="Montserrat"/>
              </a:rPr>
              <a:t>Toda grande caminhada começa com um simples passo</a:t>
            </a:r>
            <a:endParaRPr lang="pt-BR" sz="1600" i="0" dirty="0">
              <a:solidFill>
                <a:schemeClr val="lt1"/>
              </a:solidFill>
              <a:latin typeface="Montserrat"/>
              <a:ea typeface="Montserrat"/>
              <a:cs typeface="Montserrat"/>
              <a:sym typeface="Montserrat"/>
            </a:endParaRPr>
          </a:p>
        </p:txBody>
      </p:sp>
      <p:sp>
        <p:nvSpPr>
          <p:cNvPr id="182" name="Google Shape;182;p28"/>
          <p:cNvSpPr txBox="1">
            <a:spLocks noGrp="1"/>
          </p:cNvSpPr>
          <p:nvPr>
            <p:ph type="body" idx="4294967295"/>
          </p:nvPr>
        </p:nvSpPr>
        <p:spPr>
          <a:xfrm>
            <a:off x="3515100" y="641150"/>
            <a:ext cx="2238300" cy="9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0" dirty="0">
                <a:solidFill>
                  <a:srgbClr val="90CCFA"/>
                </a:solidFill>
                <a:latin typeface="Montserrat ExtraBold"/>
                <a:ea typeface="Montserrat ExtraBold"/>
                <a:cs typeface="Montserrat ExtraBold"/>
                <a:sym typeface="Montserrat ExtraBold"/>
              </a:rPr>
              <a:t>“</a:t>
            </a:r>
            <a:endParaRPr sz="12000" dirty="0">
              <a:solidFill>
                <a:srgbClr val="90CCFA"/>
              </a:solidFill>
              <a:highlight>
                <a:srgbClr val="FFFFFF"/>
              </a:highlight>
              <a:latin typeface="Montserrat ExtraBold"/>
              <a:ea typeface="Montserrat ExtraBold"/>
              <a:cs typeface="Montserrat ExtraBold"/>
              <a:sym typeface="Montserrat ExtraBold"/>
            </a:endParaRPr>
          </a:p>
        </p:txBody>
      </p:sp>
      <p:sp>
        <p:nvSpPr>
          <p:cNvPr id="183" name="Google Shape;183;p28"/>
          <p:cNvSpPr txBox="1">
            <a:spLocks noGrp="1"/>
          </p:cNvSpPr>
          <p:nvPr>
            <p:ph type="subTitle" idx="2"/>
          </p:nvPr>
        </p:nvSpPr>
        <p:spPr>
          <a:xfrm>
            <a:off x="3153525" y="4011200"/>
            <a:ext cx="2238300" cy="61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 Buda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D35BD-2A84-4946-B38C-88C86B619F35}"/>
              </a:ext>
            </a:extLst>
          </p:cNvPr>
          <p:cNvSpPr>
            <a:spLocks noGrp="1"/>
          </p:cNvSpPr>
          <p:nvPr>
            <p:ph type="title"/>
          </p:nvPr>
        </p:nvSpPr>
        <p:spPr/>
        <p:txBody>
          <a:bodyPr/>
          <a:lstStyle/>
          <a:p>
            <a:endParaRPr lang="pt-BR"/>
          </a:p>
        </p:txBody>
      </p:sp>
      <p:sp>
        <p:nvSpPr>
          <p:cNvPr id="3" name="Subtítulo 2">
            <a:extLst>
              <a:ext uri="{FF2B5EF4-FFF2-40B4-BE49-F238E27FC236}">
                <a16:creationId xmlns:a16="http://schemas.microsoft.com/office/drawing/2014/main" id="{72001CEA-7191-9B6C-232D-3AD923FF1F10}"/>
              </a:ext>
            </a:extLst>
          </p:cNvPr>
          <p:cNvSpPr>
            <a:spLocks noGrp="1"/>
          </p:cNvSpPr>
          <p:nvPr>
            <p:ph type="subTitle" idx="1"/>
          </p:nvPr>
        </p:nvSpPr>
        <p:spPr/>
        <p:txBody>
          <a:bodyPr/>
          <a:lstStyle/>
          <a:p>
            <a:endParaRPr lang="pt-BR"/>
          </a:p>
        </p:txBody>
      </p:sp>
      <p:pic>
        <p:nvPicPr>
          <p:cNvPr id="3074" name="Picture 2" descr="What You Need to Know About Hello World in Python | Udacity">
            <a:extLst>
              <a:ext uri="{FF2B5EF4-FFF2-40B4-BE49-F238E27FC236}">
                <a16:creationId xmlns:a16="http://schemas.microsoft.com/office/drawing/2014/main" id="{16362FAC-C89D-F3A2-947B-FC03277AC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937" y="774512"/>
            <a:ext cx="6394126" cy="359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68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Variáveis e Algoritmos</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28BEC7F3-8841-1103-BDEC-72DD83EFBEBA}"/>
              </a:ext>
            </a:extLst>
          </p:cNvPr>
          <p:cNvSpPr txBox="1"/>
          <p:nvPr/>
        </p:nvSpPr>
        <p:spPr>
          <a:xfrm>
            <a:off x="1461606" y="1069558"/>
            <a:ext cx="7048320" cy="954107"/>
          </a:xfrm>
          <a:prstGeom prst="rect">
            <a:avLst/>
          </a:prstGeom>
          <a:noFill/>
        </p:spPr>
        <p:txBody>
          <a:bodyPr wrap="square">
            <a:spAutoFit/>
          </a:bodyPr>
          <a:lstStyle/>
          <a:p>
            <a:r>
              <a:rPr lang="pt-BR" b="1" i="0" dirty="0">
                <a:solidFill>
                  <a:schemeClr val="tx1"/>
                </a:solidFill>
                <a:effectLst/>
                <a:latin typeface="Spectral Light" panose="020B0604020202020204" charset="0"/>
              </a:rPr>
              <a:t>Variável</a:t>
            </a:r>
            <a:r>
              <a:rPr lang="pt-BR" b="0" i="0" dirty="0">
                <a:solidFill>
                  <a:schemeClr val="tx1"/>
                </a:solidFill>
                <a:effectLst/>
                <a:latin typeface="Spectral Light" panose="020B0604020202020204" charset="0"/>
              </a:rPr>
              <a:t> é o nome utilizado para definir um ou mais valores que são manipulados pelos programas durante a sua operação. O nome “variável” é utilizado por ser um tipo de conteúdo que pode apresentar diferentes valores enquanto o sistema está em execução. Tudo dependerá do comando do usuário e o tipo de operação que é realizado.</a:t>
            </a:r>
            <a:endParaRPr lang="pt-BR" dirty="0">
              <a:solidFill>
                <a:schemeClr val="tx1"/>
              </a:solidFill>
              <a:latin typeface="Spectral Light" panose="020B0604020202020204" charset="0"/>
            </a:endParaRPr>
          </a:p>
        </p:txBody>
      </p:sp>
      <p:sp>
        <p:nvSpPr>
          <p:cNvPr id="7" name="CaixaDeTexto 6">
            <a:extLst>
              <a:ext uri="{FF2B5EF4-FFF2-40B4-BE49-F238E27FC236}">
                <a16:creationId xmlns:a16="http://schemas.microsoft.com/office/drawing/2014/main" id="{016E864E-9781-3550-818B-E0C3DAE91DA8}"/>
              </a:ext>
            </a:extLst>
          </p:cNvPr>
          <p:cNvSpPr txBox="1"/>
          <p:nvPr/>
        </p:nvSpPr>
        <p:spPr>
          <a:xfrm>
            <a:off x="1461607" y="2282657"/>
            <a:ext cx="7048319" cy="2677656"/>
          </a:xfrm>
          <a:prstGeom prst="rect">
            <a:avLst/>
          </a:prstGeom>
          <a:noFill/>
        </p:spPr>
        <p:txBody>
          <a:bodyPr wrap="square">
            <a:spAutoFit/>
          </a:bodyPr>
          <a:lstStyle/>
          <a:p>
            <a:pPr algn="l" fontAlgn="base"/>
            <a:r>
              <a:rPr lang="pt-BR" b="1" i="0" dirty="0">
                <a:solidFill>
                  <a:schemeClr val="tx1"/>
                </a:solidFill>
                <a:effectLst/>
                <a:latin typeface="Spectral Light" panose="020B0604020202020204" charset="0"/>
              </a:rPr>
              <a:t>Algoritmo</a:t>
            </a:r>
            <a:r>
              <a:rPr lang="pt-BR" b="0" i="0" dirty="0">
                <a:solidFill>
                  <a:schemeClr val="tx1"/>
                </a:solidFill>
                <a:effectLst/>
                <a:latin typeface="Spectral Light" panose="020B0604020202020204" charset="0"/>
              </a:rPr>
              <a:t> é o termo utilizado na área de TI para definir um conjunto básico de regras, variáveis, instruções e condicionantes que definem o funcionamento de um software. Eles funcionam como uma receita de bolo, guiando o computador de acordo com as interações do usuário. Nesse sentido, a estrutura de um algoritmo é moldada da seguinte maneira:</a:t>
            </a:r>
          </a:p>
          <a:p>
            <a:pPr algn="l" fontAlgn="base"/>
            <a:endParaRPr lang="pt-BR" b="0" i="0" dirty="0">
              <a:solidFill>
                <a:schemeClr val="tx1"/>
              </a:solidFill>
              <a:effectLst/>
              <a:latin typeface="Spectral Light" panose="020B0604020202020204" charset="0"/>
            </a:endParaRPr>
          </a:p>
          <a:p>
            <a:pPr algn="l" fontAlgn="base">
              <a:buFont typeface="Arial" panose="020B0604020202020204" pitchFamily="34" charset="0"/>
              <a:buChar char="•"/>
            </a:pPr>
            <a:r>
              <a:rPr lang="pt-BR" b="0" i="0" dirty="0">
                <a:solidFill>
                  <a:schemeClr val="tx1"/>
                </a:solidFill>
                <a:effectLst/>
                <a:latin typeface="Spectral Light" panose="020B0604020202020204" charset="0"/>
              </a:rPr>
              <a:t>instruções de entrada, que definem como cada variável deve ser criada de acordo com a ação do usuário;</a:t>
            </a:r>
          </a:p>
          <a:p>
            <a:pPr algn="l" fontAlgn="base">
              <a:buFont typeface="Arial" panose="020B0604020202020204" pitchFamily="34" charset="0"/>
              <a:buChar char="•"/>
            </a:pPr>
            <a:r>
              <a:rPr lang="pt-BR" b="0" i="0" dirty="0">
                <a:solidFill>
                  <a:schemeClr val="tx1"/>
                </a:solidFill>
                <a:effectLst/>
                <a:latin typeface="Spectral Light" panose="020B0604020202020204" charset="0"/>
              </a:rPr>
              <a:t>instruções operacionais, que definem que ações devem ser feitas de acordo com as ações do usuário;</a:t>
            </a:r>
          </a:p>
          <a:p>
            <a:pPr algn="l" fontAlgn="base">
              <a:buFont typeface="Arial" panose="020B0604020202020204" pitchFamily="34" charset="0"/>
              <a:buChar char="•"/>
            </a:pPr>
            <a:r>
              <a:rPr lang="pt-BR" b="0" i="0" dirty="0">
                <a:solidFill>
                  <a:schemeClr val="tx1"/>
                </a:solidFill>
                <a:effectLst/>
                <a:latin typeface="Spectral Light" panose="020B0604020202020204" charset="0"/>
              </a:rPr>
              <a:t>instruções de saída, que definem o que deve ser exibido na tela do usuário de acordo com as suas ações.</a:t>
            </a:r>
          </a:p>
        </p:txBody>
      </p:sp>
    </p:spTree>
    <p:extLst>
      <p:ext uri="{BB962C8B-B14F-4D97-AF65-F5344CB8AC3E}">
        <p14:creationId xmlns:p14="http://schemas.microsoft.com/office/powerpoint/2010/main" val="339881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Google Shape;69;p3">
            <a:extLst>
              <a:ext uri="{FF2B5EF4-FFF2-40B4-BE49-F238E27FC236}">
                <a16:creationId xmlns:a16="http://schemas.microsoft.com/office/drawing/2014/main" id="{BAB4350A-2A11-2252-3D6F-B297466BC9B2}"/>
              </a:ext>
            </a:extLst>
          </p:cNvPr>
          <p:cNvSpPr txBox="1"/>
          <p:nvPr/>
        </p:nvSpPr>
        <p:spPr>
          <a:xfrm>
            <a:off x="1461607" y="340390"/>
            <a:ext cx="7942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400"/>
              <a:buFont typeface="Times New Roman"/>
              <a:buNone/>
            </a:pPr>
            <a:r>
              <a:rPr lang="pt-BR" sz="2400" b="1" dirty="0">
                <a:solidFill>
                  <a:schemeClr val="dk1"/>
                </a:solidFill>
                <a:latin typeface="Times New Roman"/>
                <a:ea typeface="Times New Roman"/>
                <a:cs typeface="Times New Roman"/>
                <a:sym typeface="Times New Roman"/>
              </a:rPr>
              <a:t>Tipos de Dados</a:t>
            </a:r>
            <a:endParaRPr sz="2400" b="0" i="0" u="none" strike="noStrike" cap="none" dirty="0">
              <a:solidFill>
                <a:schemeClr val="dk1"/>
              </a:solidFill>
              <a:latin typeface="Times New Roman"/>
              <a:ea typeface="Times New Roman"/>
              <a:cs typeface="Times New Roman"/>
              <a:sym typeface="Times New Roman"/>
            </a:endParaRPr>
          </a:p>
        </p:txBody>
      </p:sp>
      <p:sp>
        <p:nvSpPr>
          <p:cNvPr id="5" name="CaixaDeTexto 4">
            <a:extLst>
              <a:ext uri="{FF2B5EF4-FFF2-40B4-BE49-F238E27FC236}">
                <a16:creationId xmlns:a16="http://schemas.microsoft.com/office/drawing/2014/main" id="{28BEC7F3-8841-1103-BDEC-72DD83EFBEBA}"/>
              </a:ext>
            </a:extLst>
          </p:cNvPr>
          <p:cNvSpPr txBox="1"/>
          <p:nvPr/>
        </p:nvSpPr>
        <p:spPr>
          <a:xfrm>
            <a:off x="1461607" y="1122953"/>
            <a:ext cx="7048320" cy="3539430"/>
          </a:xfrm>
          <a:prstGeom prst="rect">
            <a:avLst/>
          </a:prstGeom>
          <a:noFill/>
        </p:spPr>
        <p:txBody>
          <a:bodyPr wrap="square">
            <a:spAutoFit/>
          </a:bodyPr>
          <a:lstStyle/>
          <a:p>
            <a:pPr algn="l"/>
            <a:r>
              <a:rPr lang="pt-BR" b="0" i="0" dirty="0">
                <a:effectLst/>
                <a:latin typeface="Spectral Light" panose="020B0604020202020204" charset="0"/>
              </a:rPr>
              <a:t>Python é uma linguagem dinamicamente </a:t>
            </a:r>
            <a:r>
              <a:rPr lang="pt-BR" b="0" i="0" dirty="0" err="1">
                <a:effectLst/>
                <a:latin typeface="Spectral Light" panose="020B0604020202020204" charset="0"/>
              </a:rPr>
              <a:t>tipada</a:t>
            </a:r>
            <a:r>
              <a:rPr lang="pt-BR" b="0" i="0" dirty="0">
                <a:effectLst/>
                <a:latin typeface="Spectral Light" panose="020B0604020202020204" charset="0"/>
              </a:rPr>
              <a:t>, o que significa que não é necessário declarar o tipo de variável ou fazer </a:t>
            </a:r>
            <a:r>
              <a:rPr lang="pt-BR" b="0" i="1" dirty="0">
                <a:effectLst/>
                <a:latin typeface="Spectral Light" panose="020B0604020202020204" charset="0"/>
              </a:rPr>
              <a:t>casting</a:t>
            </a:r>
            <a:r>
              <a:rPr lang="pt-BR" b="0" i="0" dirty="0">
                <a:effectLst/>
                <a:latin typeface="Spectral Light" panose="020B0604020202020204" charset="0"/>
              </a:rPr>
              <a:t> (mudar o tipo de variável), pois o Interpretador se encarrega disso para nós!</a:t>
            </a:r>
          </a:p>
          <a:p>
            <a:pPr algn="l"/>
            <a:r>
              <a:rPr lang="pt-BR" b="0" i="0" dirty="0">
                <a:effectLst/>
                <a:latin typeface="Spectral Light" panose="020B0604020202020204" charset="0"/>
              </a:rPr>
              <a:t>Isso significa também que o tipo da variável poder variar durante a execução do programa.</a:t>
            </a:r>
          </a:p>
          <a:p>
            <a:pPr algn="l"/>
            <a:endParaRPr lang="pt-BR" b="0" i="0" dirty="0">
              <a:effectLst/>
              <a:latin typeface="Spectral Light" panose="020B0604020202020204" charset="0"/>
            </a:endParaRPr>
          </a:p>
          <a:p>
            <a:pPr algn="l"/>
            <a:r>
              <a:rPr lang="pt-BR" b="0" i="0" dirty="0">
                <a:effectLst/>
                <a:latin typeface="Spectral Light" panose="020B0604020202020204" charset="0"/>
              </a:rPr>
              <a:t>Os tipos de dados padrão do Python são:</a:t>
            </a:r>
          </a:p>
          <a:p>
            <a:pPr algn="l"/>
            <a:endParaRPr lang="pt-BR" b="0" i="0" dirty="0">
              <a:effectLst/>
              <a:latin typeface="Spectral Light" panose="020B0604020202020204" charset="0"/>
            </a:endParaRPr>
          </a:p>
          <a:p>
            <a:pPr algn="l">
              <a:buFont typeface="Arial" panose="020B0604020202020204" pitchFamily="34" charset="0"/>
              <a:buChar char="•"/>
            </a:pPr>
            <a:r>
              <a:rPr lang="pt-BR" b="1" i="0" dirty="0">
                <a:effectLst/>
                <a:latin typeface="Spectral Light" panose="020B0604020202020204" charset="0"/>
              </a:rPr>
              <a:t>Inteiro (</a:t>
            </a:r>
            <a:r>
              <a:rPr lang="pt-BR" b="1" i="0" dirty="0" err="1">
                <a:effectLst/>
                <a:latin typeface="Spectral Light" panose="020B0604020202020204" charset="0"/>
              </a:rPr>
              <a:t>int</a:t>
            </a:r>
            <a:r>
              <a:rPr lang="pt-BR" b="1" i="0" dirty="0">
                <a:effectLst/>
                <a:latin typeface="Spectral Light" panose="020B0604020202020204" charset="0"/>
              </a:rPr>
              <a:t>)</a:t>
            </a:r>
          </a:p>
          <a:p>
            <a:pPr algn="l">
              <a:buFont typeface="Arial" panose="020B0604020202020204" pitchFamily="34" charset="0"/>
              <a:buChar char="•"/>
            </a:pPr>
            <a:r>
              <a:rPr lang="pt-BR" b="1" i="0" dirty="0">
                <a:effectLst/>
                <a:latin typeface="Spectral Light" panose="020B0604020202020204" charset="0"/>
              </a:rPr>
              <a:t>Ponto Flutuante ou Decimal (</a:t>
            </a:r>
            <a:r>
              <a:rPr lang="pt-BR" b="1" i="0" dirty="0" err="1">
                <a:effectLst/>
                <a:latin typeface="Spectral Light" panose="020B0604020202020204" charset="0"/>
              </a:rPr>
              <a:t>float</a:t>
            </a:r>
            <a:r>
              <a:rPr lang="pt-BR" b="1" i="0" dirty="0">
                <a:effectLst/>
                <a:latin typeface="Spectral Light" panose="020B0604020202020204" charset="0"/>
              </a:rPr>
              <a:t>)</a:t>
            </a:r>
          </a:p>
          <a:p>
            <a:pPr algn="l">
              <a:buFont typeface="Arial" panose="020B0604020202020204" pitchFamily="34" charset="0"/>
              <a:buChar char="•"/>
            </a:pPr>
            <a:r>
              <a:rPr lang="pt-BR" b="1" i="0" dirty="0">
                <a:effectLst/>
                <a:latin typeface="Spectral Light" panose="020B0604020202020204" charset="0"/>
              </a:rPr>
              <a:t>Tipo Complexo (</a:t>
            </a:r>
            <a:r>
              <a:rPr lang="pt-BR" b="1" i="0" dirty="0" err="1">
                <a:effectLst/>
                <a:latin typeface="Spectral Light" panose="020B0604020202020204" charset="0"/>
              </a:rPr>
              <a:t>complex</a:t>
            </a:r>
            <a:r>
              <a:rPr lang="pt-BR" b="1" i="0" dirty="0">
                <a:effectLst/>
                <a:latin typeface="Spectral Light" panose="020B0604020202020204" charset="0"/>
              </a:rPr>
              <a:t>)</a:t>
            </a:r>
          </a:p>
          <a:p>
            <a:pPr algn="l">
              <a:buFont typeface="Arial" panose="020B0604020202020204" pitchFamily="34" charset="0"/>
              <a:buChar char="•"/>
            </a:pPr>
            <a:r>
              <a:rPr lang="pt-BR" b="1" i="0" dirty="0" err="1">
                <a:effectLst/>
                <a:latin typeface="Spectral Light" panose="020B0604020202020204" charset="0"/>
              </a:rPr>
              <a:t>String</a:t>
            </a:r>
            <a:r>
              <a:rPr lang="pt-BR" b="1" i="0" dirty="0">
                <a:effectLst/>
                <a:latin typeface="Spectral Light" panose="020B0604020202020204" charset="0"/>
              </a:rPr>
              <a:t> (</a:t>
            </a:r>
            <a:r>
              <a:rPr lang="pt-BR" b="1" i="0" dirty="0" err="1">
                <a:effectLst/>
                <a:latin typeface="Spectral Light" panose="020B0604020202020204" charset="0"/>
              </a:rPr>
              <a:t>str</a:t>
            </a:r>
            <a:r>
              <a:rPr lang="pt-BR" b="1" i="0" dirty="0">
                <a:effectLst/>
                <a:latin typeface="Spectral Light" panose="020B0604020202020204" charset="0"/>
              </a:rPr>
              <a:t>)</a:t>
            </a:r>
          </a:p>
          <a:p>
            <a:pPr algn="l">
              <a:buFont typeface="Arial" panose="020B0604020202020204" pitchFamily="34" charset="0"/>
              <a:buChar char="•"/>
            </a:pPr>
            <a:r>
              <a:rPr lang="pt-BR" b="1" i="0" dirty="0" err="1">
                <a:effectLst/>
                <a:latin typeface="Spectral Light" panose="020B0604020202020204" charset="0"/>
              </a:rPr>
              <a:t>Boolean</a:t>
            </a:r>
            <a:r>
              <a:rPr lang="pt-BR" b="1" i="0" dirty="0">
                <a:effectLst/>
                <a:latin typeface="Spectral Light" panose="020B0604020202020204" charset="0"/>
              </a:rPr>
              <a:t> (</a:t>
            </a:r>
            <a:r>
              <a:rPr lang="pt-BR" b="1" i="0" dirty="0" err="1">
                <a:effectLst/>
                <a:latin typeface="Spectral Light" panose="020B0604020202020204" charset="0"/>
              </a:rPr>
              <a:t>bool</a:t>
            </a:r>
            <a:r>
              <a:rPr lang="pt-BR" b="1" i="0" dirty="0">
                <a:effectLst/>
                <a:latin typeface="Spectral Light" panose="020B0604020202020204" charset="0"/>
              </a:rPr>
              <a:t>)</a:t>
            </a:r>
          </a:p>
          <a:p>
            <a:pPr algn="l">
              <a:buFont typeface="Arial" panose="020B0604020202020204" pitchFamily="34" charset="0"/>
              <a:buChar char="•"/>
            </a:pPr>
            <a:r>
              <a:rPr lang="pt-BR" b="1" i="0" dirty="0" err="1">
                <a:effectLst/>
                <a:latin typeface="Spectral Light" panose="020B0604020202020204" charset="0"/>
              </a:rPr>
              <a:t>List</a:t>
            </a:r>
            <a:r>
              <a:rPr lang="pt-BR" b="1" i="0" dirty="0">
                <a:effectLst/>
                <a:latin typeface="Spectral Light" panose="020B0604020202020204" charset="0"/>
              </a:rPr>
              <a:t> (</a:t>
            </a:r>
            <a:r>
              <a:rPr lang="pt-BR" b="1" i="0" dirty="0" err="1">
                <a:effectLst/>
                <a:latin typeface="Spectral Light" panose="020B0604020202020204" charset="0"/>
              </a:rPr>
              <a:t>list</a:t>
            </a:r>
            <a:r>
              <a:rPr lang="pt-BR" b="1" i="0" dirty="0">
                <a:effectLst/>
                <a:latin typeface="Spectral Light" panose="020B0604020202020204" charset="0"/>
              </a:rPr>
              <a:t>)</a:t>
            </a:r>
          </a:p>
          <a:p>
            <a:pPr algn="l">
              <a:buFont typeface="Arial" panose="020B0604020202020204" pitchFamily="34" charset="0"/>
              <a:buChar char="•"/>
            </a:pPr>
            <a:r>
              <a:rPr lang="pt-BR" b="1" i="0" dirty="0" err="1">
                <a:effectLst/>
                <a:latin typeface="Spectral Light" panose="020B0604020202020204" charset="0"/>
              </a:rPr>
              <a:t>Tuple</a:t>
            </a:r>
            <a:endParaRPr lang="pt-BR" b="1" i="0" dirty="0">
              <a:effectLst/>
              <a:latin typeface="Spectral Light" panose="020B0604020202020204" charset="0"/>
            </a:endParaRPr>
          </a:p>
          <a:p>
            <a:pPr algn="l">
              <a:buFont typeface="Arial" panose="020B0604020202020204" pitchFamily="34" charset="0"/>
              <a:buChar char="•"/>
            </a:pPr>
            <a:r>
              <a:rPr lang="pt-BR" b="1" i="0" dirty="0" err="1">
                <a:effectLst/>
                <a:latin typeface="Spectral Light" panose="020B0604020202020204" charset="0"/>
              </a:rPr>
              <a:t>Dictionary</a:t>
            </a:r>
            <a:r>
              <a:rPr lang="pt-BR" b="1" i="0" dirty="0">
                <a:effectLst/>
                <a:latin typeface="Spectral Light" panose="020B0604020202020204" charset="0"/>
              </a:rPr>
              <a:t> (</a:t>
            </a:r>
            <a:r>
              <a:rPr lang="pt-BR" b="1" i="0" dirty="0" err="1">
                <a:effectLst/>
                <a:latin typeface="Spectral Light" panose="020B0604020202020204" charset="0"/>
              </a:rPr>
              <a:t>dic</a:t>
            </a:r>
            <a:r>
              <a:rPr lang="pt-BR" b="1" i="0" dirty="0">
                <a:effectLst/>
                <a:latin typeface="Spectral Light" panose="020B0604020202020204" charset="0"/>
              </a:rPr>
              <a:t>)</a:t>
            </a:r>
          </a:p>
        </p:txBody>
      </p:sp>
    </p:spTree>
    <p:extLst>
      <p:ext uri="{BB962C8B-B14F-4D97-AF65-F5344CB8AC3E}">
        <p14:creationId xmlns:p14="http://schemas.microsoft.com/office/powerpoint/2010/main" val="1354796917"/>
      </p:ext>
    </p:extLst>
  </p:cSld>
  <p:clrMapOvr>
    <a:masterClrMapping/>
  </p:clrMapOvr>
</p:sld>
</file>

<file path=ppt/theme/theme1.xml><?xml version="1.0" encoding="utf-8"?>
<a:theme xmlns:a="http://schemas.openxmlformats.org/drawingml/2006/main" name="Elegant Blu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2167</Words>
  <Application>Microsoft Office PowerPoint</Application>
  <PresentationFormat>Apresentação na tela (16:9)</PresentationFormat>
  <Paragraphs>179</Paragraphs>
  <Slides>37</Slides>
  <Notes>36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37</vt:i4>
      </vt:variant>
    </vt:vector>
  </HeadingPairs>
  <TitlesOfParts>
    <vt:vector size="44" baseType="lpstr">
      <vt:lpstr>Montserrat SemiBold</vt:lpstr>
      <vt:lpstr>Arial</vt:lpstr>
      <vt:lpstr>Times New Roman</vt:lpstr>
      <vt:lpstr>Spectral Light</vt:lpstr>
      <vt:lpstr>Montserrat ExtraBold</vt:lpstr>
      <vt:lpstr>Montserrat</vt:lpstr>
      <vt:lpstr>Elegant Blue</vt:lpstr>
      <vt:lpstr>Introdução à Linguagem de Programação Python  Tipos de dados, Estruturas Condicionais, Estruturas de Repetição e Funções  Apresentador: Tarik Ponciano</vt:lpstr>
      <vt:lpstr>Quem é o Apresentador?</vt:lpstr>
      <vt:lpstr>Sumário</vt:lpstr>
      <vt:lpstr>O que é Python</vt:lpstr>
      <vt:lpstr>Tecnologias utilizadas na aula</vt:lpstr>
      <vt:lpstr>Apresentação do PowerPoint</vt:lpstr>
      <vt:lpstr>Apresentação do PowerPoint</vt:lpstr>
      <vt:lpstr>Apresentação do PowerPoint</vt:lpstr>
      <vt:lpstr>Apresentação do PowerPoint</vt:lpstr>
      <vt:lpstr>Mudar o tipo e erros comuns relacionados ao tipo da variável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Estrutura Bônus:  match</vt:lpstr>
      <vt:lpstr>Apresentação do PowerPoint</vt:lpstr>
      <vt:lpstr>Apresentação do PowerPoint</vt:lpstr>
      <vt:lpstr>Apresentação do PowerPoint</vt:lpstr>
      <vt:lpstr>Apresentação do PowerPoint</vt:lpstr>
      <vt:lpstr>Você sabia que podemos usar o comando else em estruturas de repetição?</vt:lpstr>
      <vt:lpstr>Apresentação do PowerPoint</vt:lpstr>
      <vt:lpstr>Apresentação do PowerPoint</vt:lpstr>
      <vt:lpstr>Apresentação do PowerPoint</vt:lpstr>
      <vt:lpstr>Apresentação do PowerPoint</vt:lpstr>
      <vt:lpstr>Apresentação do PowerPoint</vt:lpstr>
      <vt:lpstr>Apresentação do PowerPoint</vt:lpstr>
      <vt:lpstr>Reveja os conceitos</vt:lpstr>
      <vt:lpstr>Vamos juntar tudo em um programa só!</vt:lpstr>
      <vt:lpstr> Obrigado!  Os materiais desta aula estarão disponíveis em: https://github.com/TarikPonciano/Bora-La-Senac-Python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Doraneide Albuquerque Fernandes</dc:creator>
  <cp:lastModifiedBy>Tarik Ponciano</cp:lastModifiedBy>
  <cp:revision>23</cp:revision>
  <dcterms:modified xsi:type="dcterms:W3CDTF">2022-12-15T16:14:25Z</dcterms:modified>
</cp:coreProperties>
</file>