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3EF7C-17F5-4E15-B5DF-75214A3D74B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6A3B96-FD04-4E40-850A-583566B2677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Sistema de Conexão entre o Contratante e o Profissional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9600" dirty="0" err="1" smtClean="0"/>
              <a:t>Ninjasc</a:t>
            </a:r>
            <a:endParaRPr lang="pt-BR" sz="9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964162"/>
            <a:ext cx="1805186" cy="15019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7" b="15044"/>
          <a:stretch/>
        </p:blipFill>
        <p:spPr>
          <a:xfrm>
            <a:off x="2828059" y="5301208"/>
            <a:ext cx="1525483" cy="7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11760" y="404664"/>
            <a:ext cx="4204320" cy="5715000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Uma breve Introdução</a:t>
            </a:r>
            <a:r>
              <a:rPr lang="pt-BR" sz="4400" dirty="0"/>
              <a:t/>
            </a:r>
            <a:br>
              <a:rPr lang="pt-BR" sz="4400" dirty="0"/>
            </a:br>
            <a:r>
              <a:rPr lang="pt-BR" sz="2400" dirty="0" smtClean="0"/>
              <a:t>Um Sistema feito para facilitar a conexão entre contratantes interessados em serviços básicos e os profissionais destes serviços.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476672"/>
            <a:ext cx="874440" cy="569552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1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7" y="1628800"/>
            <a:ext cx="3657600" cy="181343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0" y="1988840"/>
            <a:ext cx="3816424" cy="4183360"/>
          </a:xfrm>
        </p:spPr>
        <p:txBody>
          <a:bodyPr/>
          <a:lstStyle/>
          <a:p>
            <a:pPr algn="ctr"/>
            <a:r>
              <a:rPr lang="pt-BR" dirty="0" smtClean="0"/>
              <a:t>Ao abrir a aplicação, o usuário é recebido com a opção de cadastro ou </a:t>
            </a:r>
            <a:r>
              <a:rPr lang="pt-BR" dirty="0" err="1" smtClean="0"/>
              <a:t>login</a:t>
            </a:r>
            <a:r>
              <a:rPr lang="pt-BR" dirty="0" smtClean="0"/>
              <a:t>. Aqui ele ou ela, ao criar uma nova conta, poderá escolher entre uma conta Contratante ou conta Profissional.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716016" y="1124744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Como Funciona?</a:t>
            </a:r>
            <a:endParaRPr lang="pt-BR" sz="4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54098"/>
            <a:ext cx="3600400" cy="17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Após o cadastro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8065"/>
            <a:ext cx="1965352" cy="3648446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0647"/>
            <a:ext cx="4104456" cy="362586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99592" y="4653136"/>
            <a:ext cx="7378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Escolhendo a opção de cadastro, o usuário é recebido com um menu onde</a:t>
            </a:r>
          </a:p>
          <a:p>
            <a:r>
              <a:rPr lang="pt-BR" dirty="0"/>
              <a:t>p</a:t>
            </a:r>
            <a:r>
              <a:rPr lang="pt-BR" dirty="0" smtClean="0"/>
              <a:t>oderá inserir seus dados. Os dados serão utilizados em uma aba chamada</a:t>
            </a:r>
          </a:p>
          <a:p>
            <a:r>
              <a:rPr lang="pt-BR" dirty="0" smtClean="0"/>
              <a:t>“Serviços”, onde serão apresentados para facilitar a comunicação e mobilidade, demonstrando endereço e numero.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0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0"/>
            <a:ext cx="2160240" cy="401281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75656" y="4221088"/>
            <a:ext cx="6220544" cy="195111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Em “</a:t>
            </a:r>
            <a:r>
              <a:rPr lang="pt-BR" dirty="0" err="1" smtClean="0"/>
              <a:t>Login</a:t>
            </a:r>
            <a:r>
              <a:rPr lang="pt-BR" dirty="0" smtClean="0"/>
              <a:t>”, ao fornecer o </a:t>
            </a:r>
            <a:r>
              <a:rPr lang="pt-BR" dirty="0" err="1" smtClean="0"/>
              <a:t>email</a:t>
            </a:r>
            <a:r>
              <a:rPr lang="pt-BR" dirty="0" smtClean="0"/>
              <a:t>/</a:t>
            </a:r>
            <a:r>
              <a:rPr lang="pt-BR" dirty="0" err="1" smtClean="0"/>
              <a:t>usuario</a:t>
            </a:r>
            <a:r>
              <a:rPr lang="pt-BR" dirty="0" smtClean="0"/>
              <a:t> e senha registrados, são dispostos os botões “Serviços” e “Configurações”. Este com seu nome sendo autoexplicativo, abre uma aba onde o usuário pode alterar seus dados.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26" y="10886"/>
            <a:ext cx="3504186" cy="40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52936"/>
            <a:ext cx="4824536" cy="246345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03648" y="457200"/>
            <a:ext cx="6292552" cy="2827784"/>
          </a:xfrm>
        </p:spPr>
        <p:txBody>
          <a:bodyPr/>
          <a:lstStyle/>
          <a:p>
            <a:pPr algn="ctr"/>
            <a:r>
              <a:rPr lang="pt-BR" dirty="0" smtClean="0"/>
              <a:t>Em “Serviços” é demonstrado os serviços registrados pelos usuários como um todo.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1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 flipH="1">
            <a:off x="251520" y="457200"/>
            <a:ext cx="205680" cy="571499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87624" y="457200"/>
            <a:ext cx="6508576" cy="5715000"/>
          </a:xfrm>
        </p:spPr>
        <p:txBody>
          <a:bodyPr/>
          <a:lstStyle/>
          <a:p>
            <a:pPr algn="ctr"/>
            <a:r>
              <a:rPr lang="pt-BR" dirty="0" smtClean="0"/>
              <a:t>FEITO POR:</a:t>
            </a:r>
            <a:br>
              <a:rPr lang="pt-BR" dirty="0" smtClean="0"/>
            </a:br>
            <a:r>
              <a:rPr lang="pt-BR" dirty="0" err="1" smtClean="0"/>
              <a:t>Ícaro</a:t>
            </a:r>
            <a:r>
              <a:rPr lang="pt-BR" dirty="0" smtClean="0"/>
              <a:t> Maciel</a:t>
            </a:r>
            <a:br>
              <a:rPr lang="pt-BR" dirty="0" smtClean="0"/>
            </a:br>
            <a:r>
              <a:rPr lang="pt-BR" dirty="0" smtClean="0"/>
              <a:t>Fabiane Marcelino</a:t>
            </a:r>
            <a:br>
              <a:rPr lang="pt-BR" dirty="0" smtClean="0"/>
            </a:br>
            <a:r>
              <a:rPr lang="pt-BR" dirty="0" smtClean="0"/>
              <a:t>Andreza Bianca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2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60</TotalTime>
  <Words>161</Words>
  <Application>Microsoft Office PowerPoint</Application>
  <PresentationFormat>Apresentação na tela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Composto</vt:lpstr>
      <vt:lpstr>Ninjasc</vt:lpstr>
      <vt:lpstr>Uma breve Introdução Um Sistema feito para facilitar a conexão entre contratantes interessados em serviços básicos e os profissionais destes serviços. </vt:lpstr>
      <vt:lpstr>Ao abrir a aplicação, o usuário é recebido com a opção de cadastro ou login. Aqui ele ou ela, ao criar uma nova conta, poderá escolher entre uma conta Contratante ou conta Profissional.</vt:lpstr>
      <vt:lpstr>Após o cadastro</vt:lpstr>
      <vt:lpstr>Em “Login”, ao fornecer o email/usuario e senha registrados, são dispostos os botões “Serviços” e “Configurações”. Este com seu nome sendo autoexplicativo, abre uma aba onde o usuário pode alterar seus dados.</vt:lpstr>
      <vt:lpstr>Em “Serviços” é demonstrado os serviços registrados pelos usuários como um todo.</vt:lpstr>
      <vt:lpstr>FEITO POR: Ícaro Maciel Fabiane Marcelino Andreza Bianca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Ninjask</dc:title>
  <dc:creator>TURMA TARDE</dc:creator>
  <cp:lastModifiedBy>TURMA TARDE</cp:lastModifiedBy>
  <cp:revision>5</cp:revision>
  <dcterms:created xsi:type="dcterms:W3CDTF">2024-09-30T11:39:22Z</dcterms:created>
  <dcterms:modified xsi:type="dcterms:W3CDTF">2024-09-30T13:03:38Z</dcterms:modified>
</cp:coreProperties>
</file>