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6DD98B-DE2B-44B0-8B87-31453BA32DAF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A24E7C-2BFF-45D8-B7AD-B60ECFAACE8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EQUIPE</a:t>
            </a:r>
          </a:p>
          <a:p>
            <a:r>
              <a:rPr lang="pt-BR" dirty="0" smtClean="0"/>
              <a:t>Andreza Bianca</a:t>
            </a:r>
          </a:p>
          <a:p>
            <a:r>
              <a:rPr lang="pt-BR" dirty="0" smtClean="0"/>
              <a:t>Fabiane</a:t>
            </a:r>
          </a:p>
          <a:p>
            <a:r>
              <a:rPr lang="pt-BR" dirty="0" smtClean="0"/>
              <a:t>Ícaro Maciel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AVILANCA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Importação </a:t>
            </a:r>
            <a:r>
              <a:rPr lang="pt-BR" b="1" dirty="0"/>
              <a:t>de Módulos</a:t>
            </a:r>
            <a:endParaRPr lang="pt-BR" dirty="0"/>
          </a:p>
          <a:p>
            <a:pPr lvl="1"/>
            <a:r>
              <a:rPr lang="pt-BR" dirty="0" smtClean="0"/>
              <a:t>Conexão </a:t>
            </a:r>
            <a:r>
              <a:rPr lang="pt-BR" dirty="0"/>
              <a:t>para conectar ao banco de dados.</a:t>
            </a:r>
          </a:p>
          <a:p>
            <a:r>
              <a:rPr lang="pt-BR" b="1" dirty="0"/>
              <a:t>Instanciação da Conexão</a:t>
            </a:r>
            <a:endParaRPr lang="pt-BR" dirty="0"/>
          </a:p>
          <a:p>
            <a:pPr lvl="1"/>
            <a:r>
              <a:rPr lang="pt-BR" dirty="0"/>
              <a:t>Conexão com parâmetros: </a:t>
            </a:r>
            <a:r>
              <a:rPr lang="pt-BR" dirty="0" err="1"/>
              <a:t>localhost</a:t>
            </a:r>
            <a:r>
              <a:rPr lang="pt-BR" dirty="0"/>
              <a:t>, root, </a:t>
            </a:r>
            <a:r>
              <a:rPr lang="pt-BR" dirty="0" err="1"/>
              <a:t>mysql</a:t>
            </a:r>
            <a:r>
              <a:rPr lang="pt-BR" dirty="0"/>
              <a:t>, </a:t>
            </a:r>
            <a:r>
              <a:rPr lang="pt-BR" dirty="0" err="1"/>
              <a:t>avilanca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484890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Opções </a:t>
            </a:r>
            <a:r>
              <a:rPr lang="pt-BR" b="1" dirty="0"/>
              <a:t>do Menu</a:t>
            </a:r>
            <a:endParaRPr lang="pt-BR" dirty="0"/>
          </a:p>
          <a:p>
            <a:pPr lvl="1"/>
            <a:r>
              <a:rPr lang="pt-BR" dirty="0"/>
              <a:t>Passagens</a:t>
            </a:r>
          </a:p>
          <a:p>
            <a:pPr lvl="1"/>
            <a:r>
              <a:rPr lang="pt-BR" dirty="0"/>
              <a:t>Voos</a:t>
            </a:r>
          </a:p>
          <a:p>
            <a:pPr lvl="1"/>
            <a:r>
              <a:rPr lang="pt-BR" dirty="0"/>
              <a:t>Clientes</a:t>
            </a:r>
          </a:p>
          <a:p>
            <a:pPr lvl="1"/>
            <a:r>
              <a:rPr lang="pt-BR" dirty="0"/>
              <a:t>Sair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Submenu </a:t>
            </a:r>
            <a:r>
              <a:rPr lang="pt-BR" b="1" dirty="0"/>
              <a:t>de Passagens</a:t>
            </a:r>
            <a:endParaRPr lang="pt-BR" dirty="0"/>
          </a:p>
          <a:p>
            <a:pPr lvl="1"/>
            <a:r>
              <a:rPr lang="pt-BR" dirty="0"/>
              <a:t>Ver passagens</a:t>
            </a:r>
          </a:p>
          <a:p>
            <a:pPr lvl="1"/>
            <a:r>
              <a:rPr lang="pt-BR" dirty="0"/>
              <a:t>Editar passagem</a:t>
            </a:r>
          </a:p>
          <a:p>
            <a:pPr lvl="1"/>
            <a:r>
              <a:rPr lang="pt-BR" dirty="0"/>
              <a:t>Voltar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04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Exibição </a:t>
            </a:r>
            <a:r>
              <a:rPr lang="pt-BR" b="1" dirty="0"/>
              <a:t>de Dados</a:t>
            </a:r>
            <a:endParaRPr lang="pt-BR" dirty="0"/>
          </a:p>
          <a:p>
            <a:pPr lvl="1"/>
            <a:r>
              <a:rPr lang="pt-BR" dirty="0"/>
              <a:t>Consulta SQL: SELECT * FROM passagem</a:t>
            </a:r>
          </a:p>
          <a:p>
            <a:pPr lvl="1"/>
            <a:r>
              <a:rPr lang="pt-BR" dirty="0"/>
              <a:t>Exibição em formato tabular.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3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EDITAR PASSAGEM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Processo </a:t>
            </a:r>
            <a:r>
              <a:rPr lang="pt-BR" b="1" dirty="0"/>
              <a:t>de Edição</a:t>
            </a:r>
            <a:endParaRPr lang="pt-BR" dirty="0"/>
          </a:p>
          <a:p>
            <a:pPr lvl="1"/>
            <a:r>
              <a:rPr lang="pt-BR" dirty="0"/>
              <a:t>Seleção por ID da passagem.</a:t>
            </a:r>
          </a:p>
          <a:p>
            <a:pPr lvl="1"/>
            <a:r>
              <a:rPr lang="pt-BR" dirty="0"/>
              <a:t>Exibição de informações básicas.</a:t>
            </a:r>
          </a:p>
          <a:p>
            <a:pPr lvl="1"/>
            <a:r>
              <a:rPr lang="pt-BR" dirty="0"/>
              <a:t>Opções de edição:</a:t>
            </a:r>
          </a:p>
          <a:p>
            <a:pPr lvl="2"/>
            <a:r>
              <a:rPr lang="pt-BR" dirty="0"/>
              <a:t>ID do voo</a:t>
            </a:r>
          </a:p>
          <a:p>
            <a:pPr lvl="2"/>
            <a:r>
              <a:rPr lang="pt-BR" dirty="0"/>
              <a:t>Data da compra</a:t>
            </a:r>
          </a:p>
          <a:p>
            <a:pPr lvl="2"/>
            <a:r>
              <a:rPr lang="pt-BR" dirty="0"/>
              <a:t>Forma de pagamento</a:t>
            </a:r>
          </a:p>
          <a:p>
            <a:pPr lvl="2"/>
            <a:r>
              <a:rPr lang="pt-BR" dirty="0"/>
              <a:t>Número do assento</a:t>
            </a:r>
          </a:p>
          <a:p>
            <a:pPr lvl="2"/>
            <a:r>
              <a:rPr lang="pt-BR" dirty="0"/>
              <a:t>Remover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69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VOOS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Submenu </a:t>
            </a:r>
            <a:r>
              <a:rPr lang="pt-BR" b="1" dirty="0"/>
              <a:t>de Voos</a:t>
            </a:r>
            <a:endParaRPr lang="pt-BR" dirty="0"/>
          </a:p>
          <a:p>
            <a:pPr lvl="1"/>
            <a:r>
              <a:rPr lang="pt-BR" dirty="0"/>
              <a:t>Ver voos</a:t>
            </a:r>
          </a:p>
          <a:p>
            <a:pPr lvl="1"/>
            <a:r>
              <a:rPr lang="pt-BR" dirty="0"/>
              <a:t>Editar voo</a:t>
            </a:r>
          </a:p>
          <a:p>
            <a:pPr lvl="1"/>
            <a:r>
              <a:rPr lang="pt-BR" dirty="0"/>
              <a:t>Adicionar voo</a:t>
            </a:r>
          </a:p>
          <a:p>
            <a:pPr lvl="1"/>
            <a:r>
              <a:rPr lang="pt-BR" dirty="0"/>
              <a:t>Voltar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0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 VOOS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Exibição </a:t>
            </a:r>
            <a:r>
              <a:rPr lang="pt-BR" b="1" dirty="0"/>
              <a:t>de Dados</a:t>
            </a:r>
            <a:endParaRPr lang="pt-BR" dirty="0"/>
          </a:p>
          <a:p>
            <a:pPr lvl="1"/>
            <a:r>
              <a:rPr lang="pt-BR" dirty="0"/>
              <a:t>Consulta SQL: SELECT * FROM voo</a:t>
            </a:r>
          </a:p>
          <a:p>
            <a:pPr lvl="1"/>
            <a:r>
              <a:rPr lang="pt-BR" dirty="0"/>
              <a:t>Exibição em formato tabular.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53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289" y="5445224"/>
            <a:ext cx="6512511" cy="1152128"/>
          </a:xfrm>
        </p:spPr>
        <p:txBody>
          <a:bodyPr/>
          <a:lstStyle/>
          <a:p>
            <a:r>
              <a:rPr lang="pt-BR" dirty="0" smtClean="0"/>
              <a:t>EDITAR VOO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260648"/>
            <a:ext cx="6400800" cy="36724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Processo </a:t>
            </a:r>
            <a:r>
              <a:rPr lang="pt-BR" b="1" dirty="0"/>
              <a:t>de Edição</a:t>
            </a:r>
            <a:endParaRPr lang="pt-BR" dirty="0"/>
          </a:p>
          <a:p>
            <a:pPr lvl="1"/>
            <a:r>
              <a:rPr lang="pt-BR" dirty="0"/>
              <a:t>Seleção por ID do voo.</a:t>
            </a:r>
          </a:p>
          <a:p>
            <a:pPr lvl="1"/>
            <a:r>
              <a:rPr lang="pt-BR" dirty="0"/>
              <a:t>Exibição de informações básicas.</a:t>
            </a:r>
          </a:p>
          <a:p>
            <a:pPr lvl="1"/>
            <a:r>
              <a:rPr lang="pt-BR" dirty="0"/>
              <a:t>Opções de edição:</a:t>
            </a:r>
          </a:p>
          <a:p>
            <a:pPr lvl="2"/>
            <a:r>
              <a:rPr lang="pt-BR" dirty="0"/>
              <a:t>ID do avião</a:t>
            </a:r>
          </a:p>
          <a:p>
            <a:pPr lvl="2"/>
            <a:r>
              <a:rPr lang="pt-BR" dirty="0"/>
              <a:t>Destino inicial</a:t>
            </a:r>
          </a:p>
          <a:p>
            <a:pPr lvl="2"/>
            <a:r>
              <a:rPr lang="pt-BR" dirty="0"/>
              <a:t>Destino final</a:t>
            </a:r>
          </a:p>
          <a:p>
            <a:pPr lvl="2"/>
            <a:r>
              <a:rPr lang="pt-BR" dirty="0"/>
              <a:t>Data de saída</a:t>
            </a:r>
          </a:p>
          <a:p>
            <a:pPr lvl="2"/>
            <a:r>
              <a:rPr lang="pt-BR" dirty="0"/>
              <a:t>Data de chegada</a:t>
            </a:r>
          </a:p>
          <a:p>
            <a:pPr lvl="2"/>
            <a:r>
              <a:rPr lang="pt-BR" dirty="0"/>
              <a:t>Preço</a:t>
            </a:r>
          </a:p>
          <a:p>
            <a:pPr lvl="2"/>
            <a:r>
              <a:rPr lang="pt-BR" dirty="0"/>
              <a:t>Remover dados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89040"/>
            <a:ext cx="8136905" cy="15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VOO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Inserção </a:t>
            </a:r>
            <a:r>
              <a:rPr lang="pt-BR" b="1" dirty="0"/>
              <a:t>de Dados</a:t>
            </a:r>
            <a:endParaRPr lang="pt-BR" dirty="0"/>
          </a:p>
          <a:p>
            <a:pPr lvl="1"/>
            <a:r>
              <a:rPr lang="pt-BR" dirty="0"/>
              <a:t>Entrada de informações: destino inicial, destino final, datas, preço.</a:t>
            </a:r>
          </a:p>
          <a:p>
            <a:pPr lvl="1"/>
            <a:r>
              <a:rPr lang="pt-BR" dirty="0"/>
              <a:t>Comando SQL: INSERT INTO voo VALUES(DEFAULT, DEFAULT, %s, %s, %s, %s, %s)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69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Submenu </a:t>
            </a:r>
            <a:r>
              <a:rPr lang="pt-BR" b="1" dirty="0"/>
              <a:t>de Clientes</a:t>
            </a:r>
            <a:endParaRPr lang="pt-BR" dirty="0"/>
          </a:p>
          <a:p>
            <a:pPr lvl="1"/>
            <a:r>
              <a:rPr lang="pt-BR" dirty="0"/>
              <a:t>Ver clientes</a:t>
            </a:r>
          </a:p>
          <a:p>
            <a:pPr lvl="1"/>
            <a:r>
              <a:rPr lang="pt-BR" dirty="0"/>
              <a:t>Editar cliente</a:t>
            </a:r>
          </a:p>
          <a:p>
            <a:pPr lvl="1"/>
            <a:r>
              <a:rPr lang="pt-BR" dirty="0"/>
              <a:t>Voltar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0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AVILANCA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54289"/>
            <a:ext cx="6400800" cy="2830135"/>
          </a:xfrm>
        </p:spPr>
      </p:pic>
    </p:spTree>
    <p:extLst>
      <p:ext uri="{BB962C8B-B14F-4D97-AF65-F5344CB8AC3E}">
        <p14:creationId xmlns:p14="http://schemas.microsoft.com/office/powerpoint/2010/main" val="326538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Exibição </a:t>
            </a:r>
            <a:r>
              <a:rPr lang="pt-BR" b="1" dirty="0"/>
              <a:t>de Dados</a:t>
            </a:r>
            <a:endParaRPr lang="pt-BR" dirty="0"/>
          </a:p>
          <a:p>
            <a:pPr lvl="1"/>
            <a:r>
              <a:rPr lang="pt-BR" dirty="0"/>
              <a:t>Consulta SQL: SELECT * FROM cliente</a:t>
            </a:r>
          </a:p>
          <a:p>
            <a:pPr lvl="1"/>
            <a:r>
              <a:rPr lang="pt-BR" dirty="0"/>
              <a:t>Exibição em formato tabular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53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EDITAR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Processo </a:t>
            </a:r>
            <a:r>
              <a:rPr lang="pt-BR" b="1" dirty="0"/>
              <a:t>de Edição</a:t>
            </a:r>
            <a:endParaRPr lang="pt-BR" dirty="0"/>
          </a:p>
          <a:p>
            <a:pPr lvl="1"/>
            <a:r>
              <a:rPr lang="pt-BR" dirty="0"/>
              <a:t>Seleção por ID do cliente.</a:t>
            </a:r>
          </a:p>
          <a:p>
            <a:pPr lvl="1"/>
            <a:r>
              <a:rPr lang="pt-BR" dirty="0"/>
              <a:t>Exibição de informações básicas.</a:t>
            </a:r>
          </a:p>
          <a:p>
            <a:pPr lvl="1"/>
            <a:r>
              <a:rPr lang="pt-BR" dirty="0"/>
              <a:t>Opções de edição:</a:t>
            </a:r>
          </a:p>
          <a:p>
            <a:pPr lvl="2"/>
            <a:r>
              <a:rPr lang="pt-BR" dirty="0"/>
              <a:t>Nome</a:t>
            </a:r>
          </a:p>
          <a:p>
            <a:pPr lvl="2"/>
            <a:r>
              <a:rPr lang="pt-BR" dirty="0"/>
              <a:t>CPF</a:t>
            </a:r>
          </a:p>
          <a:p>
            <a:pPr lvl="2"/>
            <a:r>
              <a:rPr lang="pt-BR" dirty="0"/>
              <a:t>Data de nascimento</a:t>
            </a:r>
          </a:p>
          <a:p>
            <a:pPr lvl="2"/>
            <a:r>
              <a:rPr lang="pt-BR" dirty="0"/>
              <a:t>Nacionalidade</a:t>
            </a:r>
          </a:p>
          <a:p>
            <a:pPr lvl="2"/>
            <a:r>
              <a:rPr lang="pt-BR" dirty="0"/>
              <a:t>Telefone</a:t>
            </a:r>
          </a:p>
          <a:p>
            <a:pPr lvl="2"/>
            <a:r>
              <a:rPr lang="pt-BR" dirty="0" err="1"/>
              <a:t>Email</a:t>
            </a:r>
            <a:endParaRPr lang="pt-BR" dirty="0"/>
          </a:p>
          <a:p>
            <a:pPr lvl="2"/>
            <a:r>
              <a:rPr lang="pt-BR" dirty="0"/>
              <a:t>Requisitos especiais</a:t>
            </a:r>
          </a:p>
          <a:p>
            <a:pPr lvl="2"/>
            <a:r>
              <a:rPr lang="pt-BR" dirty="0"/>
              <a:t>Remover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7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ESTRUTURAÇÃO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Importação </a:t>
            </a:r>
            <a:r>
              <a:rPr lang="pt-BR" b="1" dirty="0"/>
              <a:t>e Conexão com o Banco de Dados</a:t>
            </a:r>
            <a:endParaRPr lang="pt-BR" dirty="0"/>
          </a:p>
          <a:p>
            <a:pPr lvl="1"/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Conexao</a:t>
            </a:r>
            <a:endParaRPr lang="pt-BR" dirty="0"/>
          </a:p>
          <a:p>
            <a:pPr lvl="1"/>
            <a:r>
              <a:rPr lang="pt-BR" dirty="0"/>
              <a:t>Conexão com banco: </a:t>
            </a:r>
            <a:r>
              <a:rPr lang="pt-BR" dirty="0" err="1"/>
              <a:t>Conexao</a:t>
            </a:r>
            <a:r>
              <a:rPr lang="pt-BR" dirty="0"/>
              <a:t>("</a:t>
            </a:r>
            <a:r>
              <a:rPr lang="pt-BR" dirty="0" err="1"/>
              <a:t>localhost</a:t>
            </a:r>
            <a:r>
              <a:rPr lang="pt-BR" dirty="0"/>
              <a:t>", "root", "</a:t>
            </a:r>
            <a:r>
              <a:rPr lang="pt-BR" dirty="0" err="1"/>
              <a:t>mysql</a:t>
            </a:r>
            <a:r>
              <a:rPr lang="pt-BR" dirty="0"/>
              <a:t>", "</a:t>
            </a:r>
            <a:r>
              <a:rPr lang="pt-BR" dirty="0" err="1"/>
              <a:t>Avilanca</a:t>
            </a:r>
            <a:r>
              <a:rPr lang="pt-BR" dirty="0"/>
              <a:t>")</a:t>
            </a:r>
          </a:p>
          <a:p>
            <a:endParaRPr lang="pt-BR" dirty="0"/>
          </a:p>
        </p:txBody>
      </p:sp>
      <p:pic>
        <p:nvPicPr>
          <p:cNvPr id="1026" name="Picture 2" descr="C:\Users\turma tarde\Documents\Fabiane\Captura de tela 2024-09-02 083247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7"/>
            <a:ext cx="4714875" cy="90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0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Opções </a:t>
            </a:r>
            <a:r>
              <a:rPr lang="pt-BR" b="1" dirty="0"/>
              <a:t>Disponíveis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Ver Voos</a:t>
            </a:r>
          </a:p>
          <a:p>
            <a:pPr lvl="1"/>
            <a:r>
              <a:rPr lang="pt-BR" dirty="0"/>
              <a:t>Comprar </a:t>
            </a:r>
            <a:r>
              <a:rPr lang="pt-BR" dirty="0" smtClean="0"/>
              <a:t>Passagem   </a:t>
            </a:r>
            <a:endParaRPr lang="pt-BR" dirty="0"/>
          </a:p>
          <a:p>
            <a:pPr lvl="1"/>
            <a:r>
              <a:rPr lang="pt-BR" dirty="0"/>
              <a:t>Ver Passagem Comprada</a:t>
            </a:r>
          </a:p>
          <a:p>
            <a:pPr lvl="1"/>
            <a:r>
              <a:rPr lang="pt-BR" dirty="0"/>
              <a:t>Sair</a:t>
            </a:r>
          </a:p>
          <a:p>
            <a:r>
              <a:rPr lang="pt-BR" b="1" dirty="0"/>
              <a:t>Controle de Fluxo</a:t>
            </a:r>
            <a:r>
              <a:rPr lang="pt-BR" dirty="0"/>
              <a:t>: Estrutura de repetição (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C:\Users\turma tarde\Documents\Fabiane\Captura de tela 2024-09-02 083606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6" y="260649"/>
            <a:ext cx="3042038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3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289" y="5517232"/>
            <a:ext cx="6512511" cy="1224136"/>
          </a:xfrm>
        </p:spPr>
        <p:txBody>
          <a:bodyPr/>
          <a:lstStyle/>
          <a:p>
            <a:r>
              <a:rPr lang="pt-BR" dirty="0" smtClean="0"/>
              <a:t>OPÇÃO 1: VER VOOS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Consultando </a:t>
            </a:r>
            <a:r>
              <a:rPr lang="pt-BR" b="1" dirty="0"/>
              <a:t>o Banco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SQL: SELECT * FROM voo</a:t>
            </a:r>
          </a:p>
          <a:p>
            <a:r>
              <a:rPr lang="pt-BR" b="1" dirty="0"/>
              <a:t>Exibição das Informações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 do Voo</a:t>
            </a:r>
          </a:p>
          <a:p>
            <a:pPr lvl="1"/>
            <a:r>
              <a:rPr lang="pt-BR" dirty="0"/>
              <a:t>Local de Saída</a:t>
            </a:r>
          </a:p>
          <a:p>
            <a:pPr lvl="1"/>
            <a:r>
              <a:rPr lang="pt-BR" dirty="0"/>
              <a:t>Local de Chegada</a:t>
            </a:r>
          </a:p>
          <a:p>
            <a:pPr lvl="1"/>
            <a:r>
              <a:rPr lang="pt-BR" dirty="0"/>
              <a:t>Data de Partida</a:t>
            </a:r>
          </a:p>
          <a:p>
            <a:pPr lvl="1"/>
            <a:r>
              <a:rPr lang="pt-BR" dirty="0"/>
              <a:t>Data de Chegada</a:t>
            </a:r>
          </a:p>
          <a:p>
            <a:pPr lvl="1"/>
            <a:r>
              <a:rPr lang="pt-BR" dirty="0"/>
              <a:t>Preço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8"/>
            <a:ext cx="800211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OPÇÃO </a:t>
            </a:r>
            <a:r>
              <a:rPr lang="pt-BR" dirty="0" smtClean="0"/>
              <a:t>2: COMPRAR PASSAGEM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Entrada </a:t>
            </a:r>
            <a:r>
              <a:rPr lang="pt-BR" b="1" dirty="0"/>
              <a:t>de Dados do Cliente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Nome, CPF, Data de Nascimento, Nacionalidade, Telefone, </a:t>
            </a:r>
            <a:r>
              <a:rPr lang="pt-BR" dirty="0" err="1"/>
              <a:t>Email</a:t>
            </a:r>
            <a:endParaRPr lang="pt-BR" dirty="0"/>
          </a:p>
          <a:p>
            <a:r>
              <a:rPr lang="pt-BR" b="1" dirty="0"/>
              <a:t>Escolha do Voo e Assento</a:t>
            </a:r>
            <a:endParaRPr lang="pt-BR" dirty="0"/>
          </a:p>
          <a:p>
            <a:r>
              <a:rPr lang="pt-BR" b="1" dirty="0"/>
              <a:t>Forma de Pagamento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Crédito, Débito, Boleto, </a:t>
            </a:r>
            <a:r>
              <a:rPr lang="pt-BR" dirty="0" err="1"/>
              <a:t>Pix</a:t>
            </a:r>
            <a:endParaRPr lang="pt-BR" dirty="0"/>
          </a:p>
          <a:p>
            <a:r>
              <a:rPr lang="pt-BR" b="1" dirty="0"/>
              <a:t>Inserção no Banco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Cliente e Passagem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1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CONFIRMAÇÃO DE COMPRA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Exibição </a:t>
            </a:r>
            <a:r>
              <a:rPr lang="pt-BR" b="1" dirty="0"/>
              <a:t>das Informações da Passagem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ID da Passagem</a:t>
            </a:r>
          </a:p>
          <a:p>
            <a:pPr lvl="1"/>
            <a:r>
              <a:rPr lang="pt-BR" dirty="0"/>
              <a:t>CPF do Cliente</a:t>
            </a:r>
          </a:p>
          <a:p>
            <a:pPr lvl="1"/>
            <a:r>
              <a:rPr lang="pt-BR" dirty="0"/>
              <a:t>Detalhes do Voo (Data de Partida, Ponto de Partida, Destino Final)</a:t>
            </a:r>
          </a:p>
          <a:p>
            <a:pPr lvl="1"/>
            <a:r>
              <a:rPr lang="pt-BR" dirty="0"/>
              <a:t>Número do Assento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5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OPÇÃO 3: VER PASSAGEM COMPRADA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Consulta </a:t>
            </a:r>
            <a:r>
              <a:rPr lang="pt-BR" b="1" dirty="0"/>
              <a:t>da Passagem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Entrada do ID da Passagem</a:t>
            </a:r>
          </a:p>
          <a:p>
            <a:pPr lvl="1"/>
            <a:r>
              <a:rPr lang="pt-BR" dirty="0"/>
              <a:t>SQL: SELECT * FROM passagem WHERE id_passagem = %s</a:t>
            </a:r>
          </a:p>
          <a:p>
            <a:r>
              <a:rPr lang="pt-BR" b="1" dirty="0"/>
              <a:t>Informações Exibidas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ID da Passagem</a:t>
            </a:r>
          </a:p>
          <a:p>
            <a:pPr lvl="1"/>
            <a:r>
              <a:rPr lang="pt-BR" dirty="0"/>
              <a:t>CPF do Cliente</a:t>
            </a:r>
          </a:p>
          <a:p>
            <a:pPr lvl="1"/>
            <a:r>
              <a:rPr lang="pt-BR" dirty="0"/>
              <a:t>Detalhes do Voo</a:t>
            </a:r>
          </a:p>
          <a:p>
            <a:pPr lvl="1"/>
            <a:r>
              <a:rPr lang="pt-BR" dirty="0"/>
              <a:t>Número do Assento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8" y="5013176"/>
            <a:ext cx="6048672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GERENCIAMENTO DE PASSAGEM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 smtClean="0"/>
              <a:t>Opções </a:t>
            </a:r>
            <a:r>
              <a:rPr lang="pt-BR" b="1" dirty="0"/>
              <a:t>para Passagem Encontrada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Cancelar Passagem</a:t>
            </a:r>
          </a:p>
          <a:p>
            <a:pPr lvl="1"/>
            <a:r>
              <a:rPr lang="pt-BR" dirty="0"/>
              <a:t>Sair</a:t>
            </a:r>
          </a:p>
          <a:p>
            <a:r>
              <a:rPr lang="pt-BR" b="1" dirty="0"/>
              <a:t>Operações Disponíveis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Cancelamento de Passagem (SQL: DELETE FROM passagem WHERE id_passagem = %s)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068960"/>
            <a:ext cx="5040560" cy="18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CLIENTE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02" y="1373828"/>
            <a:ext cx="4629796" cy="2191056"/>
          </a:xfrm>
        </p:spPr>
      </p:pic>
    </p:spTree>
    <p:extLst>
      <p:ext uri="{BB962C8B-B14F-4D97-AF65-F5344CB8AC3E}">
        <p14:creationId xmlns:p14="http://schemas.microsoft.com/office/powerpoint/2010/main" val="16658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VOO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71" y="1454802"/>
            <a:ext cx="3639058" cy="2029108"/>
          </a:xfrm>
        </p:spPr>
      </p:pic>
    </p:spTree>
    <p:extLst>
      <p:ext uri="{BB962C8B-B14F-4D97-AF65-F5344CB8AC3E}">
        <p14:creationId xmlns:p14="http://schemas.microsoft.com/office/powerpoint/2010/main" val="21923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PASSAGEM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80228"/>
            <a:ext cx="6400800" cy="1978256"/>
          </a:xfrm>
        </p:spPr>
      </p:pic>
    </p:spTree>
    <p:extLst>
      <p:ext uri="{BB962C8B-B14F-4D97-AF65-F5344CB8AC3E}">
        <p14:creationId xmlns:p14="http://schemas.microsoft.com/office/powerpoint/2010/main" val="414922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DADOS</a:t>
            </a:r>
            <a:r>
              <a:rPr lang="pt-BR" dirty="0" smtClean="0"/>
              <a:t> </a:t>
            </a:r>
            <a:r>
              <a:rPr lang="pt-BR" dirty="0" smtClean="0"/>
              <a:t>CLIENTES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272808" cy="2232248"/>
          </a:xfrm>
        </p:spPr>
      </p:pic>
    </p:spTree>
    <p:extLst>
      <p:ext uri="{BB962C8B-B14F-4D97-AF65-F5344CB8AC3E}">
        <p14:creationId xmlns:p14="http://schemas.microsoft.com/office/powerpoint/2010/main" val="237946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DADOS</a:t>
            </a:r>
            <a:r>
              <a:rPr lang="pt-BR" dirty="0" smtClean="0"/>
              <a:t> </a:t>
            </a:r>
            <a:r>
              <a:rPr lang="pt-BR" dirty="0" smtClean="0"/>
              <a:t>VOOS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52737"/>
            <a:ext cx="6669360" cy="2421042"/>
          </a:xfrm>
        </p:spPr>
      </p:pic>
    </p:spTree>
    <p:extLst>
      <p:ext uri="{BB962C8B-B14F-4D97-AF65-F5344CB8AC3E}">
        <p14:creationId xmlns:p14="http://schemas.microsoft.com/office/powerpoint/2010/main" val="20773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 smtClean="0"/>
              <a:t>Resumo </a:t>
            </a:r>
            <a:r>
              <a:rPr lang="pt-BR" b="1" dirty="0"/>
              <a:t>do Código</a:t>
            </a:r>
            <a:endParaRPr lang="pt-BR" dirty="0"/>
          </a:p>
          <a:p>
            <a:pPr lvl="1"/>
            <a:r>
              <a:rPr lang="pt-BR" dirty="0"/>
              <a:t>Configuração e manipulação de um banco de dados.</a:t>
            </a:r>
          </a:p>
          <a:p>
            <a:pPr lvl="1"/>
            <a:r>
              <a:rPr lang="pt-BR" dirty="0"/>
              <a:t>Criação de tabelas e inserção de dados.</a:t>
            </a:r>
          </a:p>
          <a:p>
            <a:r>
              <a:rPr lang="pt-BR" b="1" dirty="0"/>
              <a:t>Próximos Passos</a:t>
            </a:r>
            <a:endParaRPr lang="pt-BR" dirty="0"/>
          </a:p>
          <a:p>
            <a:pPr lvl="1"/>
            <a:r>
              <a:rPr lang="pt-BR" dirty="0"/>
              <a:t>Exploração de operações de consulta e manipulação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3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Gerenciamento </a:t>
            </a:r>
            <a:r>
              <a:rPr lang="pt-BR" dirty="0"/>
              <a:t>de passagens, voos e clientes.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4886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</TotalTime>
  <Words>579</Words>
  <Application>Microsoft Office PowerPoint</Application>
  <PresentationFormat>Apresentação na tela (4:3)</PresentationFormat>
  <Paragraphs>147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Integração</vt:lpstr>
      <vt:lpstr>AVILANCA</vt:lpstr>
      <vt:lpstr>DIAGRAMA AVILANCA</vt:lpstr>
      <vt:lpstr>TABELA CLIENTE</vt:lpstr>
      <vt:lpstr>TABELA VOO</vt:lpstr>
      <vt:lpstr>TABELA PASSAGEM</vt:lpstr>
      <vt:lpstr>INSERÇÃO DADOS CLIENTES</vt:lpstr>
      <vt:lpstr>INSERÇÃO DADOS VOOS</vt:lpstr>
      <vt:lpstr>CONCLUSÃO</vt:lpstr>
      <vt:lpstr>OBJETIVO DO SISTEMA</vt:lpstr>
      <vt:lpstr>ESTRUTURA DO CÓDIGO</vt:lpstr>
      <vt:lpstr>MENU PRINCIPAL</vt:lpstr>
      <vt:lpstr>GERENCIAMENTO DE PASSAGENS</vt:lpstr>
      <vt:lpstr>VER PASSAGENS</vt:lpstr>
      <vt:lpstr>EDITAR PASSAGEM</vt:lpstr>
      <vt:lpstr>GERENCIAMENTO DE VOOS</vt:lpstr>
      <vt:lpstr>VER VOOS</vt:lpstr>
      <vt:lpstr>EDITAR VOO</vt:lpstr>
      <vt:lpstr>ADICIONAR VOO</vt:lpstr>
      <vt:lpstr>GERENCIAMENTO DE CLIENTES</vt:lpstr>
      <vt:lpstr>VER CLIENTES</vt:lpstr>
      <vt:lpstr>EDITAR CLIENTE</vt:lpstr>
      <vt:lpstr>ESTRUTURAÇÃO DO CÓDIGO</vt:lpstr>
      <vt:lpstr>MENU PRINCIPAL</vt:lpstr>
      <vt:lpstr>OPÇÃO 1: VER VOOS</vt:lpstr>
      <vt:lpstr>OPÇÃO 2: COMPRAR PASSAGEM</vt:lpstr>
      <vt:lpstr>CONFIRMAÇÃO DE COMPRA</vt:lpstr>
      <vt:lpstr>OPÇÃO 3: VER PASSAGEM COMPRADA</vt:lpstr>
      <vt:lpstr>GERENCIAMENTO DE PASSAGEM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AVILANCA</dc:title>
  <dc:creator>turma tarde</dc:creator>
  <cp:lastModifiedBy>turma tarde</cp:lastModifiedBy>
  <cp:revision>11</cp:revision>
  <dcterms:created xsi:type="dcterms:W3CDTF">2024-08-30T14:07:59Z</dcterms:created>
  <dcterms:modified xsi:type="dcterms:W3CDTF">2024-09-02T11:56:19Z</dcterms:modified>
</cp:coreProperties>
</file>