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59" r:id="rId5"/>
    <p:sldId id="260" r:id="rId6"/>
    <p:sldId id="261" r:id="rId7"/>
    <p:sldId id="271" r:id="rId8"/>
    <p:sldId id="263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26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11F1E50F-DB02-8441-D53C-5F7159595E0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6CC6FE3C-69CA-89BC-1E14-A4B043CFCF0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C5D3FF-3352-4B89-916C-D868F05EE9E8}" type="datetime1">
              <a: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02/09/2024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32B37F6-57E6-7A2A-B5FE-B836720196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E8DDA68-5166-58DE-627C-8CABB87D76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8DA48E-F2F6-43AF-AB59-54D8D344724C}" type="slidenum">
              <a:t>‹nº›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2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4DEB4F9-AA68-C843-5F22-5A11DE1544B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E018C6F-89CB-E6EF-BDCC-EAD4CB07D43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0462BDE-3E07-4AC3-865B-EC62F8BAA1B9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xmlns="" id="{9359D489-A11A-0CDA-3E57-4DAE5459F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xmlns="" id="{26F0BAF6-66C4-CED9-C152-68D130B4CA3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ED60D10-EEDD-7710-661D-E0005BBCC2A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554428B-8773-C113-B44B-548C15A1D3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D006F78-F594-47B6-87B6-5F08901DE03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70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xmlns="" id="{743C22AA-CAA7-2AEE-A2FA-4EEEE3682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xmlns="" id="{7E7C15DE-1199-4EA5-EE23-A1DFD9F5DF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9A87FD7-C763-CE7C-6D76-1BFCF9FAA12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B93B01-E8CD-4701-BC48-E5D39B3ACEB0}" type="slidenum">
              <a:t>1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xmlns="" id="{2E3C5166-A980-42CC-E2CE-70D159685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xmlns="" id="{7C10A136-79F2-CC44-4023-F19800BE26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263902E-0504-F618-0320-A8C2B82B734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9DE141-10EF-4857-9EC5-512502B0CB34}" type="slidenum">
              <a:t>5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B0A7A-9A71-D0A7-54F0-3D3E33A5EA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09803" y="4464027"/>
            <a:ext cx="9144000" cy="1641494"/>
          </a:xfrm>
        </p:spPr>
        <p:txBody>
          <a:bodyPr wrap="none" anchor="t"/>
          <a:lstStyle>
            <a:lvl1pPr algn="r">
              <a:defRPr sz="9600" spc="-300">
                <a:effectLst>
                  <a:outerShdw blurRad="457200" dist="342900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3B4501-7CC9-0130-0B37-A862805957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9803" y="3694377"/>
            <a:ext cx="9144000" cy="754023"/>
          </a:xfrm>
        </p:spPr>
        <p:txBody>
          <a:bodyPr anchor="b"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C7D72938-D22C-F491-712A-999A0A369A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39DD8-4A30-417C-89A2-8B5B411D5950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AA16982F-EC87-A7E5-08DB-1AA3C0D624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1E8C692E-6DAB-111A-50F7-E918018FF5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14C617-C316-4A18-BCA3-95222E6141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8424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C68E8-6A35-E859-61D3-FEA280A733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367156"/>
            <a:ext cx="10515600" cy="819357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0678B77-DF6E-B93E-B1C9-5CDA813B4BA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39784" y="987423"/>
            <a:ext cx="10515600" cy="3379732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388B51-320D-0B85-712E-2DCEB45819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5186513"/>
            <a:ext cx="10514008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A1F048-7B03-3F96-A029-46114312CE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3465E6-E58A-413C-95EB-D8AA909D5B6E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99C5E71-8623-D58C-B70F-F70E88B161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975C43-A36D-EB2E-4D10-617F35442B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E1731-9BBA-4514-A13F-6E509CBAD4A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34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B17C7-BEF2-BE23-585B-7EC24FB416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353434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FE9D0B7E-5511-6DE7-34C0-521CC2DD0F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4489402"/>
            <a:ext cx="10514008" cy="1501828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xmlns="" id="{07465F0C-BC65-3474-FDAA-DF388AC4B0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6D3331-7C47-4CF4-9C3F-04BBEFE64296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5DC0293B-D390-949B-B2F4-E7ED47EF76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8EFA27C9-EAE7-3613-5E08-8076EC2879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EAA31A-BC38-4F43-8308-FB4F40479A1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622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E5CFA-0A47-2C6D-0642-86B7A6E04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365129"/>
            <a:ext cx="9302748" cy="2992904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9FB72A33-7596-1804-C181-7CA95A46AA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60D02B-53FF-B5F6-C7D0-F5EB557F3D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4501728"/>
            <a:ext cx="10512427" cy="1489493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FF2C69-8C2F-6EC3-74B3-0D59B9FB3D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582F17-8822-4911-A03B-85187C4B71A3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BC602E-8B0B-942A-4271-E0A9106894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40F4F5-EC65-C883-159E-E412AE3048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BAD374-C9CE-47BC-98CE-F17827868B8E}" type="slidenum">
              <a:t>‹nº›</a:t>
            </a:fld>
            <a:endParaRPr lang="pt-BR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AF0FE685-83BB-F5D2-6959-2C72C9C6DB71}"/>
              </a:ext>
            </a:extLst>
          </p:cNvPr>
          <p:cNvSpPr txBox="1"/>
          <p:nvPr/>
        </p:nvSpPr>
        <p:spPr>
          <a:xfrm>
            <a:off x="1111041" y="786822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EC19C88C-29E5-F432-8CAD-6680B10E2E48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orbe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138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79E93-A838-4F3B-B211-A701F264F0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2326965"/>
            <a:ext cx="10515600" cy="251183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5218BFFF-329B-8A9B-3554-8A6A3C3A0F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4850581"/>
            <a:ext cx="10514008" cy="114064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xmlns="" id="{5B985108-EF3A-02BD-2365-99D833DEF4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F0158C-C48A-44E6-884F-BB6CF2B62151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BF726790-3776-58EA-192D-E0928CB9E5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93CDC183-DD66-2740-A396-0E71CC3F6F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84C315-CA32-4EC8-8A71-605E1FBB459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24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1D2F0-2388-EA0F-C81C-FE19ABD413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E8A939-30A9-7096-EC27-15FA4E33B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37282" y="1885950"/>
            <a:ext cx="2946864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7DDFE0-1D3C-B1CA-C65E-4230740D79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56795" y="2571749"/>
            <a:ext cx="2927351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74ECF9-46F2-AF95-CFF3-AE9FF76502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7992" y="1885950"/>
            <a:ext cx="29362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37F3A1D6-22B1-507C-BFD2-33DE8060A9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7440" y="2571749"/>
            <a:ext cx="2946791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F4A06D10-C2C8-11EB-57C9-908CB15180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29037" y="1885950"/>
            <a:ext cx="2932115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7856CB67-9FD7-6D7C-D31E-A74A2B8100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29037" y="2571749"/>
            <a:ext cx="2932115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xmlns="" id="{5A7874F0-7C11-5CC5-A5DB-EDECA7AE49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E54BC0-4176-4A99-80C2-C4BFFBFE42A8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DD59F65C-287A-11F6-DEA9-629343E26A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xmlns="" id="{F45DFA71-A728-D6FE-A04A-5FB54E3727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E895BB-A687-4172-9BE5-D4D7B799292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7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AC01E-8179-C1F7-8092-6C783D895E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9FC967-2588-8023-FE21-A593E979FB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32088" y="4297506"/>
            <a:ext cx="2940052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7B50B73C-6493-CBA5-B7C7-4BE2C5CDBC0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32088" y="2256355"/>
            <a:ext cx="2940052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3FDD511B-59F6-9028-5F96-7BE99087AF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32088" y="4873761"/>
            <a:ext cx="2940052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6FC4105F-9FAA-353F-0D2A-023D469570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69000" y="4297506"/>
            <a:ext cx="2930523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0167141F-A8CF-3F93-FCC9-61DDFAE651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568991" y="2256355"/>
            <a:ext cx="2930523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87867BEE-3255-13B8-3624-952065034D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67647" y="4873761"/>
            <a:ext cx="2934410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ADC88963-8712-EDB5-9377-7740F8DEC6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04321" y="4297506"/>
            <a:ext cx="2932115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EB2447E7-8A24-7100-D695-19E49997625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04321" y="2256355"/>
            <a:ext cx="293211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6679BF7B-DEAB-9B3A-2E41-0527902DAC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04193" y="4873761"/>
            <a:ext cx="2936001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xmlns="" id="{483EDD5F-4B58-1D69-9188-41D64D1025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2ACC5C-68F3-4EC9-9206-9ACFB2E9321F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AB77E209-78A1-9F26-3912-39E5BF35FF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xmlns="" id="{A5A78F94-B24A-4DD2-4484-CCB039B605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01D0A5-763A-4C05-9727-4E2A7964A16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52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C6E12-F8DA-22BD-C06C-57834DFC1C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0C917B-30B0-1928-90EB-2CED6DAA226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147AB8-2581-8FF6-BC2A-A25C96D58E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C7E70A-2B51-4015-BE48-AD986C6716BC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0068EF-77A6-214A-E8CF-5A6A666285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DA5FD8-4F88-2AA7-E76D-3B26EC35BA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0E3EC2-E729-49B1-BA47-AAAB7D50A0F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438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CC15D96-9F31-9AF3-DDCF-9831F3B29ED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8208E2-D0AD-CC6C-5968-FF1DB430F8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3C7754-A3B2-30C1-7B87-DB27EF8825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88D95E-B5BC-45E6-84E2-180878CE7CD4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89ECF7-DEDB-D477-0699-153FD492C5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52D937-2256-EAF8-E026-9071E7FCAD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03262E-0241-48F7-A551-4A29DBC4DDB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9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90558-F1F2-E446-1EA9-F04183FE69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D7D77-7CAA-6E08-A900-F91713F9B32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38B391-D9B4-6C9E-A19D-874DEBB0D9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22B217-A5EC-4970-A291-FAD695A066C8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055ECA-4DAE-9BAE-8537-849B79F526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2881A6-FF18-5DB7-ACAF-95AAAF66B5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37B837-4AC3-40D6-9E04-482C84FB8B2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4025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97BB85-31CC-F6D3-20A2-9C68462F5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534" y="4464027"/>
            <a:ext cx="9144000" cy="1641494"/>
          </a:xfrm>
        </p:spPr>
        <p:txBody>
          <a:bodyPr wrap="none" anchor="t"/>
          <a:lstStyle>
            <a:lvl1pPr>
              <a:defRPr sz="9600" spc="-300">
                <a:effectLst>
                  <a:outerShdw blurRad="457200" dist="342900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74175A-E3CF-2E53-2E52-27E3053E206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54534" y="3693673"/>
            <a:ext cx="9144000" cy="754023"/>
          </a:xfrm>
        </p:spPr>
        <p:txBody>
          <a:bodyPr anchor="b"/>
          <a:lstStyle>
            <a:lvl1pPr marL="0" indent="0">
              <a:buNone/>
              <a:defRPr sz="3200"/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2243CA-D142-4B4D-3B64-CA3BABF78E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DD0668-DA8A-40D6-80F6-01E1DD88B8D7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D9A0A4-869E-CC8D-0766-FDF732009F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487646-12D6-DDCB-37EF-EE4640D824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24D79D-BC45-4206-82B6-B4BD5AF2D0E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4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0A72E-191B-B510-3052-968EDE4558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2091E5-9DAF-6217-56E1-E420C40826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002" y="1825627"/>
            <a:ext cx="502521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EBF4D0-E87C-D4CD-0A59-B2CB6A6AC61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19839" y="1825627"/>
            <a:ext cx="5033964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FDA33D-3E20-CE3F-36F3-35B07916F3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4147DE-58BF-4975-8D44-2CB893D5F1B5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6C4A4B-A6CC-C688-A834-3F9BFF5F0D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99558C-5F20-BEB5-C4CE-32F86713A2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E4B1A1-9B31-401B-8421-DDE130EB68B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4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FC8E1-FD3B-C24B-E62E-6C3CCFD16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3F5CE2-4767-AF23-F3C7-F8FEEA2231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0002" y="1681160"/>
            <a:ext cx="5025213" cy="823910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B6172D-72E4-871C-F634-97B88D68AEB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20002" y="2505071"/>
            <a:ext cx="5025213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7299663-13F5-7208-FC78-CB9A834421A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19839" y="1681160"/>
            <a:ext cx="5035545" cy="823910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040F3-E3EA-C644-F576-4BE0865C8C1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19839" y="2505071"/>
            <a:ext cx="5035545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9EDAB-2713-F93E-6DD0-F8D5492077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97047F-8B84-4BBC-899D-772FD0E64853}" type="datetime1">
              <a:rPr lang="pt-BR"/>
              <a:pPr lvl="0"/>
              <a:t>02/09/2024</a:t>
            </a:fld>
            <a:r>
              <a:rPr lang="pt-BR"/>
              <a:t>11/9/2014</a:t>
            </a:r>
            <a:fld id="{BB3B3D20-8DAB-43D2-8D0B-F7BD1DC745BE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E8B39C-AF0C-84AF-A096-CD41A23894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C4F27FA-83DD-A253-882C-080471D9F9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E2274-3938-4AD9-A5A8-61A3D4A76665}" type="slidenum">
              <a:t>‹nº›</a:t>
            </a:fld>
            <a:r>
              <a:rPr lang="pt-BR"/>
              <a:t>‹#›</a:t>
            </a:r>
            <a:fld id="{D400D375-C260-47F8-BC36-EEC65240E0C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95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DE69B3-A968-9E8F-B952-5191ED59AA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9B4A594-45CF-FACD-E219-C9330E9C97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0DFD82-9738-475F-B827-256FD6536B7D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EA02C2-1031-4AF3-CDE2-6EB1AD964A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6352B9-64E1-E1EC-431F-FD4AF2AD69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15B67F-0EF2-4CD0-A04D-5CF83B5197C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6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6C6C1B-C828-4CC0-77CC-2ED8CA78A3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EC9881-D306-455B-9AB4-1CF8A0FDEAC8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AC575D6-DD77-199F-B516-361A19E1B2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EBE4F8-97BD-8EAA-F58B-97FF463358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204956-6232-4BF3-890C-95CF38CDFB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9C863-1DBB-F1E0-4CA3-A474652CD5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E0BE17-800D-1FEE-AD9D-B9C2E1EAF2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B93EAA-AE85-55C6-B7A2-997BC4E2B6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20002" y="2057400"/>
            <a:ext cx="3652022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E7515B-2DF5-7B20-563B-DB67FE48D1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B78F56-0824-4D13-BA62-4A419A7A74C4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15DBAF-BDCA-1899-ECCE-9A2C2BB734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2689AC-EBDF-97E8-F1EC-2430468632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606B0-4E0E-4666-87CA-474FE85B61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80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02EC4-2E4E-F897-2C0E-B69E707F8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1314C51-2440-AB5C-3E32-76B9CB24417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427472-F299-9DB8-7D25-755D2926A01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20002" y="2057400"/>
            <a:ext cx="3652022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E0AC22-F762-50F8-6CB0-2E99F08382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FB620D-8FFA-492B-9AD0-3C98E1344747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85E290-3A50-B1C0-4814-8AD0E025C7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F4D84D-D557-B3B6-F809-431B840DD8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8E34DC-7447-475C-8776-F9A8CB44FF1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9AC678-3DA3-058D-E84E-A65675FFCA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9149E7-E596-3E7A-F760-5B552B3FC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0002" y="1825627"/>
            <a:ext cx="102338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759AB9-A6DC-0790-2DA3-D0946F21CB4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A0D440C9-AFA3-4E25-8B68-CAD21749AFDD}" type="datetime1">
              <a:rPr lang="pt-BR"/>
              <a:pPr lvl="0"/>
              <a:t>02/09/2024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9F3411-F5A2-35F7-0223-2626A23CDD7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7EBF91-8275-C3EA-7521-50F7735961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4A8C4019-0E74-4454-B831-8B16A5311487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914400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54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</p:titleStyle>
    <p:bodyStyle>
      <a:lvl1pPr marL="228600" marR="0" lvl="0" indent="-228600" algn="l" defTabSz="914400" rtl="0" eaLnBrk="1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  <a:lvl2pPr marL="685800" marR="0" lvl="1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orbel"/>
        </a:defRPr>
      </a:lvl2pPr>
      <a:lvl3pPr marL="1143000" marR="0" lvl="2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orbel"/>
        </a:defRPr>
      </a:lvl3pPr>
      <a:lvl4pPr marL="1600200" marR="0" lvl="3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orbel"/>
        </a:defRPr>
      </a:lvl4pPr>
      <a:lvl5pPr marL="2057400" marR="0" lvl="4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orbe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768AA6-8131-370C-DB07-AD0EF6AD582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11725" y="2619262"/>
            <a:ext cx="11168545" cy="1619475"/>
          </a:xfrm>
        </p:spPr>
        <p:txBody>
          <a:bodyPr anchorCtr="1"/>
          <a:lstStyle/>
          <a:p>
            <a:pPr lvl="0" algn="ctr"/>
            <a:r>
              <a:rPr lang="pt-BR" sz="5400">
                <a:solidFill>
                  <a:srgbClr val="FFFFFF"/>
                </a:solidFill>
                <a:latin typeface="Bahnschrift Condensed" pitchFamily="34"/>
                <a:cs typeface="Calibri Light"/>
              </a:rPr>
              <a:t>Gerenciamento de Banco de Dados com Python e MySQL</a:t>
            </a:r>
            <a:endParaRPr lang="pt-BR" sz="5400">
              <a:solidFill>
                <a:srgbClr val="FFFFFF"/>
              </a:solidFill>
              <a:latin typeface="Bahnschrift Condensed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xmlns="" id="{6B1A6959-41B3-5E88-74AC-96AAE6208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60" y="609603"/>
            <a:ext cx="10493663" cy="5692725"/>
          </a:xfrm>
        </p:spPr>
        <p:txBody>
          <a:bodyPr/>
          <a:lstStyle/>
          <a:p>
            <a:pPr lvl="0"/>
            <a:r>
              <a:rPr lang="pt-BR" sz="4000" b="1" u="sng">
                <a:solidFill>
                  <a:srgbClr val="FFFFFF"/>
                </a:solidFill>
                <a:latin typeface="Bahnschrift Condensed" pitchFamily="34"/>
                <a:cs typeface="Calibri Light"/>
              </a:rPr>
              <a:t>Objetivo do Projeto:</a:t>
            </a:r>
            <a:br>
              <a:rPr lang="pt-BR" sz="4000" b="1" u="sng">
                <a:solidFill>
                  <a:srgbClr val="FFFFFF"/>
                </a:solidFill>
                <a:latin typeface="Bahnschrift Condensed" pitchFamily="34"/>
                <a:cs typeface="Calibri Light"/>
              </a:rPr>
            </a:br>
            <a:endParaRPr lang="pt-BR" sz="4000" u="sng">
              <a:solidFill>
                <a:srgbClr val="FFFFFF"/>
              </a:solidFill>
              <a:latin typeface="Bahnschrift Condensed" pitchFamily="34"/>
            </a:endParaRPr>
          </a:p>
          <a:p>
            <a:pPr lvl="0"/>
            <a:r>
              <a:rPr lang="pt-BR" sz="3200">
                <a:solidFill>
                  <a:srgbClr val="FFFFFF"/>
                </a:solidFill>
                <a:latin typeface="Bahnschrift Condensed" pitchFamily="34"/>
                <a:cs typeface="Calibri Light"/>
              </a:rPr>
              <a:t>Criar um sistema para gerenciar pessoas e objetos em um banco de dados MySQL.</a:t>
            </a:r>
            <a:endParaRPr lang="pt-BR" sz="3200">
              <a:solidFill>
                <a:srgbClr val="FFFFFF"/>
              </a:solidFill>
              <a:latin typeface="Bahnschrift Condensed" pitchFamily="34"/>
            </a:endParaRPr>
          </a:p>
          <a:p>
            <a:pPr lvl="0"/>
            <a:r>
              <a:rPr lang="pt-BR" sz="3200">
                <a:solidFill>
                  <a:srgbClr val="FFFFFF"/>
                </a:solidFill>
                <a:latin typeface="Bahnschrift Condensed" pitchFamily="34"/>
                <a:cs typeface="Calibri Light"/>
              </a:rPr>
              <a:t/>
            </a:r>
            <a:br>
              <a:rPr lang="pt-BR" sz="3200">
                <a:solidFill>
                  <a:srgbClr val="FFFFFF"/>
                </a:solidFill>
                <a:latin typeface="Bahnschrift Condensed" pitchFamily="34"/>
                <a:cs typeface="Calibri Light"/>
              </a:rPr>
            </a:br>
            <a:r>
              <a:rPr lang="pt-BR" sz="3200">
                <a:solidFill>
                  <a:srgbClr val="FFFFFF"/>
                </a:solidFill>
                <a:latin typeface="Bahnschrift Condensed" pitchFamily="34"/>
                <a:cs typeface="Calibri Light"/>
              </a:rPr>
              <a:t>Implementar funcionalidades para adicionar, atualizar, remover e visualizar dados.</a:t>
            </a:r>
            <a:endParaRPr lang="pt-BR" sz="3200">
              <a:solidFill>
                <a:srgbClr val="FFFFFF"/>
              </a:solidFill>
              <a:latin typeface="Bahnschrift Condensed" pitchFamily="34"/>
            </a:endParaRPr>
          </a:p>
          <a:p>
            <a:pPr lvl="0"/>
            <a:endParaRPr lang="pt-BR">
              <a:solidFill>
                <a:srgbClr val="FFFFFF"/>
              </a:solidFill>
              <a:latin typeface="Bahnschrift Condensed" pitchFamily="34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57BF14-108D-EA72-86FA-0F36CC7C5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976" y="-239152"/>
            <a:ext cx="10131423" cy="1456264"/>
          </a:xfrm>
        </p:spPr>
        <p:txBody>
          <a:bodyPr/>
          <a:lstStyle/>
          <a:p>
            <a:pPr lvl="0"/>
            <a:r>
              <a:rPr lang="pt-BR" dirty="0">
                <a:solidFill>
                  <a:schemeClr val="bg1"/>
                </a:solidFill>
                <a:latin typeface="Bahnschrift Condensed" pitchFamily="34"/>
                <a:cs typeface="Calibri Light"/>
              </a:rPr>
              <a:t>Diagrama</a:t>
            </a:r>
            <a:r>
              <a:rPr lang="pt-BR" dirty="0">
                <a:solidFill>
                  <a:schemeClr val="bg1"/>
                </a:solidFill>
                <a:cs typeface="Calibri Light"/>
              </a:rPr>
              <a:t>: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Espaço Reservado para Conteúdo 6">
            <a:extLst>
              <a:ext uri="{FF2B5EF4-FFF2-40B4-BE49-F238E27FC236}">
                <a16:creationId xmlns:a16="http://schemas.microsoft.com/office/drawing/2014/main" xmlns="" id="{325BFFF3-A163-3A28-4A3F-AE5857DA0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30" y="775159"/>
            <a:ext cx="8452744" cy="591167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9">
            <a:extLst>
              <a:ext uri="{FF2B5EF4-FFF2-40B4-BE49-F238E27FC236}">
                <a16:creationId xmlns:a16="http://schemas.microsoft.com/office/drawing/2014/main" xmlns="" id="{B1BD1D13-D9D8-52B2-5A23-71EF7055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71" y="447671"/>
            <a:ext cx="6997244" cy="59626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1">
            <a:extLst>
              <a:ext uri="{FF2B5EF4-FFF2-40B4-BE49-F238E27FC236}">
                <a16:creationId xmlns:a16="http://schemas.microsoft.com/office/drawing/2014/main" xmlns="" id="{F3F5A80C-77AA-7309-6BD3-F500C903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3" y="162827"/>
            <a:ext cx="8680161" cy="653233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>
            <a:extLst>
              <a:ext uri="{FF2B5EF4-FFF2-40B4-BE49-F238E27FC236}">
                <a16:creationId xmlns:a16="http://schemas.microsoft.com/office/drawing/2014/main" xmlns="" id="{67697ED8-BDCD-8AFE-5D89-F714761B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42" y="381003"/>
            <a:ext cx="11228511" cy="5715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332E716-C846-6946-1A75-201D32EC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09" y="468704"/>
            <a:ext cx="8039382" cy="59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>
            <a:extLst>
              <a:ext uri="{FF2B5EF4-FFF2-40B4-BE49-F238E27FC236}">
                <a16:creationId xmlns:a16="http://schemas.microsoft.com/office/drawing/2014/main" xmlns="" id="{CE0A82EA-7969-63A5-487B-6A1403F4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1" y="75657"/>
            <a:ext cx="5353053" cy="67066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39DEBB-90DD-104A-6BC6-2966A213D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517" y="136282"/>
            <a:ext cx="10131423" cy="6243925"/>
          </a:xfrm>
        </p:spPr>
        <p:txBody>
          <a:bodyPr/>
          <a:lstStyle/>
          <a:p>
            <a:pPr lvl="0"/>
            <a:r>
              <a:rPr lang="pt-BR" sz="2400" b="1">
                <a:solidFill>
                  <a:srgbClr val="FFFFFF"/>
                </a:solidFill>
                <a:latin typeface="Bahnschrift Condensed" pitchFamily="34"/>
              </a:rPr>
              <a:t>Tecnologias Utilizadas:</a:t>
            </a:r>
            <a:br>
              <a:rPr lang="pt-BR" sz="2400" b="1">
                <a:solidFill>
                  <a:srgbClr val="FFFFFF"/>
                </a:solidFill>
                <a:latin typeface="Bahnschrift Condensed" pitchFamily="34"/>
              </a:rPr>
            </a:br>
            <a:endParaRPr lang="pt-BR" sz="2400">
              <a:solidFill>
                <a:srgbClr val="FFFFFF"/>
              </a:solidFill>
              <a:latin typeface="Bahnschrift Condensed" pitchFamily="34"/>
            </a:endParaRPr>
          </a:p>
          <a:p>
            <a:pPr lvl="0"/>
            <a: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  <a:t>Python: Linguagem de programação principal utilizada para escrever o código.</a:t>
            </a:r>
            <a:b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</a:br>
            <a: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  <a:t/>
            </a:r>
            <a:b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</a:br>
            <a: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  <a:t>MySQL: Banco de dados relacional usado para armazenar e gerenciar os dados (tabelas Pessoa, Objeto e Reserva).</a:t>
            </a:r>
            <a:b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</a:br>
            <a: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  <a:t/>
            </a:r>
            <a:b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</a:br>
            <a: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  <a:t>Biblioteca mysql.connector: Biblioteca usada para conectar o código Python ao banco de dados MySQL. Essa biblioteca permite realizar operações como consultas, inserções, atualizações e exclusões de dados no banco de dados.</a:t>
            </a:r>
            <a:b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</a:br>
            <a: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  <a:t/>
            </a:r>
            <a:b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</a:br>
            <a: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  <a:t>Biblioteca datetime: Biblioteca padrão do Python usada para manipular datas e horas. Ela é usada no código para capturar a data e a hora da reserva.</a:t>
            </a:r>
            <a:b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</a:br>
            <a: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  <a:t/>
            </a:r>
            <a:b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</a:br>
            <a:r>
              <a:rPr lang="pt-BR" sz="2400">
                <a:solidFill>
                  <a:srgbClr val="FFFFFF"/>
                </a:solidFill>
                <a:latin typeface="Bahnschrift Condensed" pitchFamily="34"/>
                <a:cs typeface="Calibri Light"/>
              </a:rPr>
              <a:t>SQL (Structured Query Language): Linguagem usada dentro do código para realizar as operações no banco de dados, como SELECT, INSERT, UPDATE, DELETE e a criação de tabelas.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2-09" id="{1224AC9E-85D9-4DCD-B937-11A2650631FF}" vid="{CEF2397F-AC28-4DFE-9DBF-6F5FAF3100B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02-09</Template>
  <TotalTime>26</TotalTime>
  <Words>20</Words>
  <Application>Microsoft Office PowerPoint</Application>
  <PresentationFormat>Personalizar</PresentationFormat>
  <Paragraphs>9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Profundidade</vt:lpstr>
      <vt:lpstr>Gerenciamento de Banco de Dados com Python e MySQL</vt:lpstr>
      <vt:lpstr>Objetivo do Projeto:  Criar um sistema para gerenciar pessoas e objetos em um banco de dados MySQL.  Implementar funcionalidades para adicionar, atualizar, remover e visualizar dados. </vt:lpstr>
      <vt:lpstr>Diagrama: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Tecnologias Utilizadas:  Python: Linguagem de programação principal utilizada para escrever o código.  MySQL: Banco de dados relacional usado para armazenar e gerenciar os dados (tabelas Pessoa, Objeto e Reserva).  Biblioteca mysql.connector: Biblioteca usada para conectar o código Python ao banco de dados MySQL. Essa biblioteca permite realizar operações como consultas, inserções, atualizações e exclusões de dados no banco de dados.  Biblioteca datetime: Biblioteca padrão do Python usada para manipular datas e horas. Ela é usada no código para capturar a data e a hora da reserva.  SQL (Structured Query Language): Linguagem usada dentro do código para realizar as operações no banco de dados, como SELECT, INSERT, UPDATE, DELETE e a criação de tabelas.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Banco de Dados com Python e MySQL</dc:title>
  <dc:creator>Artur Felix</dc:creator>
  <cp:lastModifiedBy>43736</cp:lastModifiedBy>
  <cp:revision>4</cp:revision>
  <dcterms:created xsi:type="dcterms:W3CDTF">2024-09-01T23:00:15Z</dcterms:created>
  <dcterms:modified xsi:type="dcterms:W3CDTF">2024-09-02T11:24:14Z</dcterms:modified>
</cp:coreProperties>
</file>