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11" r:id="rId2"/>
    <p:sldId id="313" r:id="rId3"/>
    <p:sldId id="314" r:id="rId4"/>
    <p:sldId id="315" r:id="rId5"/>
    <p:sldId id="316" r:id="rId6"/>
    <p:sldId id="326" r:id="rId7"/>
    <p:sldId id="317" r:id="rId8"/>
    <p:sldId id="318" r:id="rId9"/>
    <p:sldId id="321" r:id="rId10"/>
    <p:sldId id="327" r:id="rId11"/>
    <p:sldId id="325" r:id="rId12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5"/>
      <p:boldItalic r:id="rId16"/>
    </p:embeddedFont>
    <p:embeddedFont>
      <p:font typeface="Spectral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1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21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5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Programador de Sistemas – UC2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 de trabalhos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de final de unidade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Apresentação do trabalho de final de unidade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62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Curriculares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1 – Desenvolver Sistemas de Informação (72 horas – 18 aulas)</a:t>
            </a:r>
          </a:p>
          <a:p>
            <a:pPr lvl="4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2 – Implementar Banco de Dados (72 horas – 18 aulas)</a:t>
            </a:r>
          </a:p>
          <a:p>
            <a:pPr lvl="1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3 – Realizar testes e manutenção do Sistema de Informação (36 horas – 9 aulas)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4 – Projeto Integrador em Programador de Sistemas (20 horas – 5 aulas)</a:t>
            </a: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7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 da UC 1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669926" y="1072451"/>
            <a:ext cx="6841412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arquitetura de banco de dados, de acordo com a modelagem de dados.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 o banco de dados conforme as regras de negócio.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 estruturas de dados, de acordo com o planejamento definido.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 o banco de dados, de acordo com o planejamento definido.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 a persistência dos dados gerados pelo software, verificando sua funcionalidade, conforme o planejamento definido.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Operacionaliza atividades de atualização, permissões de acesso e cópias de segurança de acordo com o banco implantado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de dados: definição, planejamento, ferramentas, levantamento de requisitos, dicionário de dados, modelo de dados relacional, Modelo de Entidade e Relacionamento (MER).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Normalização de dados: níveis e aplicabilidade.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Gerenciador de Banco de Dados (SGBD): conceito e arquitetura.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Query </a:t>
            </a:r>
            <a:r>
              <a:rPr lang="pt-BR" sz="1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(SQL) – Linguagem estruturada de consulta: scripts</a:t>
            </a:r>
          </a:p>
          <a:p>
            <a:pPr lvl="2" algn="just">
              <a:buSzPts val="2000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       </a:t>
            </a:r>
            <a:r>
              <a:rPr lang="pt-BR" sz="1600" i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DataDefinitionLanguage</a:t>
            </a: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(DDL) – Linguagem de definição de dados;</a:t>
            </a:r>
            <a:b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      </a:t>
            </a:r>
            <a:r>
              <a:rPr lang="pt-BR" sz="1600" i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pt-BR" sz="1600" i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ManipulationLanguage</a:t>
            </a:r>
            <a:r>
              <a:rPr lang="pt-BR" sz="1600" i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(DML) – Linguagem de manipulação de dados</a:t>
            </a:r>
          </a:p>
          <a:p>
            <a:pPr lvl="2" algn="just">
              <a:buSzPts val="2000"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5.      Gestão de dados: usuários, backup e recuperação de dados.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3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1350556"/>
            <a:ext cx="622736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Comunicar-se de maneira assertiva;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Interpretar textos e manuais;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relatórios e documentos técnicos;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Pesquisar informações necessários ao desenvolvimento do seu trabalho;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Levantar dados e informações para o banco de dados.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8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1350556"/>
            <a:ext cx="622736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 comandos SQL;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Operar software de SGBD;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 os aspectos do próprio trabalho que interferem na organização;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769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669925" y="1153488"/>
            <a:ext cx="666120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no desenvolvimento do trabalho em equipe;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lang="pt-BR" dirty="0">
              <a:ea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Proatividade na resolução de problemas;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Cordialidade no trato com as pessoas.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Senso crítico frente ao processo de trabalho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Responsabilidade e compromisso com os prazos estabelecidos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o processo: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indicador de Competência </a:t>
            </a:r>
          </a:p>
          <a:p>
            <a:pPr lvl="4" algn="just">
              <a:buSzPts val="2000"/>
            </a:pPr>
            <a:endParaRPr lang="pt-BR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Atendido – A</a:t>
            </a:r>
          </a:p>
          <a:p>
            <a:pPr lvl="4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Parcialmente Atendido – PA</a:t>
            </a: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Curricular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Atendido – A</a:t>
            </a:r>
          </a:p>
          <a:p>
            <a:pPr lvl="2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7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final do processo: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Curricular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Desenvolvido – D</a:t>
            </a: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Desenvolvido - ND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522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465</Words>
  <Application>Microsoft Office PowerPoint</Application>
  <PresentationFormat>Apresentação na tela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Montserrat ExtraBold</vt:lpstr>
      <vt:lpstr>Spectral Light</vt:lpstr>
      <vt:lpstr>Elegant Blue</vt:lpstr>
      <vt:lpstr>Programador de Sistemas – UC2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27</cp:revision>
  <dcterms:modified xsi:type="dcterms:W3CDTF">2023-01-09T08:44:39Z</dcterms:modified>
</cp:coreProperties>
</file>