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292" r:id="rId4"/>
    <p:sldId id="293" r:id="rId5"/>
    <p:sldId id="287" r:id="rId6"/>
    <p:sldId id="294" r:id="rId7"/>
    <p:sldId id="295" r:id="rId8"/>
    <p:sldId id="298" r:id="rId9"/>
    <p:sldId id="299" r:id="rId10"/>
    <p:sldId id="300" r:id="rId11"/>
    <p:sldId id="296" r:id="rId12"/>
    <p:sldId id="301" r:id="rId13"/>
    <p:sldId id="297" r:id="rId14"/>
    <p:sldId id="302" r:id="rId15"/>
    <p:sldId id="303" r:id="rId16"/>
    <p:sldId id="304" r:id="rId17"/>
    <p:sldId id="305" r:id="rId18"/>
    <p:sldId id="306" r:id="rId19"/>
    <p:sldId id="310" r:id="rId20"/>
    <p:sldId id="307" r:id="rId21"/>
    <p:sldId id="308" r:id="rId22"/>
    <p:sldId id="285" r:id="rId23"/>
    <p:sldId id="309" r:id="rId24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7"/>
      <p:boldItalic r:id="rId28"/>
    </p:embeddedFont>
    <p:embeddedFont>
      <p:font typeface="Spectral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37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7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37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3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0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15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9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520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09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26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072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313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0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1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7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e progressão geométrica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Fórmula do Termo Geral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756084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(n - x) . R</a:t>
            </a:r>
            <a:endParaRPr lang="pt-BR" sz="16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termo que queremos calcular.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termo conhecido da P.A.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posição do termo que queremos descobrir.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posição do termo conhecido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razão.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016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Soma dos termos de uma P.A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756084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((A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n) / 2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soma dos n primeiros termos da P.A.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primeiro termo da P.A. 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ocupa a enésima posição na sequência (uma termo na posição n). 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posição do termo.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267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Soma dos termos de uma P.A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756084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((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n) / 2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soma dos n primeiros termos da P.A.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termo inicial da Soma da P.A. 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termo final da posição da Soma da P.A. 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número de termos da soma. (1 + (y – x))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1756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Exercícios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675323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uma progressão aritmética em que o primeiro termo é 23 e a razão é – 6, a posição ocupada pelo elemento – 13 é: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o centésimo primeiro termo de uma PA cujo primeiro termo é 107 e a razão é 6?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a posição do termo 109 em uma PA de razão 3, cujo primeiro termo é igual a 10?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912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Exercícios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675323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(a1, a2,..., a13) é uma progressão aritmética (PA) cuja soma dos termos é igual a 78, então a7 é igual a?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 a PA (−1,−3,−5−7,−9). Indique o primeiro termo a1 e a razão r.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Encontre o quinto termo de uma PA em que a1=3 e q=2;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o vigésimo termo da PA (1,6,11,…).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8685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- características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675323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(PG) corresponde a uma sequência numérica cujo quociente (q) ou razão entre um número e outro (exceto o primeiro) é sempre igual. </a:t>
            </a:r>
            <a:endParaRPr lang="pt-BR"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outras palavras, o número multiplicado pela razão (q) estabelecida na sequência, corresponderá ao próximo número, por exemplo: </a:t>
            </a:r>
            <a:endParaRPr lang="pt-BR" sz="1600"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PG: (2,4,8,16, 32, 64, 128, 256...)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9050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-  tipos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509583"/>
            <a:ext cx="6753235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 Crescente: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razão é sempre positiva (q &gt; 0) formada por números crescentes, por exemplo: (1, 3, 9, 27, 81, ...), onde q = 3.</a:t>
            </a:r>
            <a:endParaRPr lang="pt-BR"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 Decrescente: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razão é sempre positiva (q &gt; 0) e diferente de zero (0) formada por números decrescentes. Ou seja, os números da sequência são sempre menores do que seus antecessores, por exemplo: (-1, -3, -9, -27, -81, ...) onde q = 3. </a:t>
            </a:r>
            <a:endParaRPr lang="pt-BR"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 Constante: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razão é sempre igual a 1 formada pelos mesmos números a, por exemplo: (5, 5, 5, 5, 5, 5, 5, ...) onde q = 1.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2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Fórmula do termo Geral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189210"/>
            <a:ext cx="710030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encontrar qualquer elemento da PG, utiliza-se a expressão: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0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q</a:t>
            </a: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(n-1)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Onde: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0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número que queremos obter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 primeiro número da sequência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(n-1)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razão elevada ao número que queremos obter, menos 1.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Assim, para identificar o termo 20 de uma PG de razão q = 2 e número inicial 2, calcula-se: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PG: (2,4,8,16, 32, 64, 128,...)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a20 = 2 . 2^(20-1)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a20 = 2 . 2^19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a20 = 1048576</a:t>
            </a: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54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soma dos termos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189210"/>
            <a:ext cx="710030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calcular a soma dos números presentes numa PG, utiliza-se a seguinte fórmula:</a:t>
            </a:r>
            <a:endParaRPr lang="pt-BR" sz="1600"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pt-BR" sz="1600" b="1" i="0" u="none" strike="noStrike" cap="none" baseline="30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-1) / q-1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Soma dos números da PG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primeiro termo da sequência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: razão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n: quantidade de elementos da PG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Dessa forma, para calcular a soma dos 10 primeiros termos da seguinte 	PG (1,2,4,8,16, 32,...):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1(2</a:t>
            </a:r>
            <a:r>
              <a:rPr lang="pt-BR" sz="16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- 1)/2-1 = 1023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53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200" dirty="0">
                <a:solidFill>
                  <a:srgbClr val="252525"/>
                </a:solidFill>
              </a:rPr>
              <a:t>E COMO FICARIA GENERALIZANDO</a:t>
            </a:r>
            <a:r>
              <a:rPr lang="es" sz="3200" dirty="0">
                <a:solidFill>
                  <a:srgbClr val="252525"/>
                </a:solidFill>
              </a:rPr>
              <a:t>?</a:t>
            </a:r>
            <a:endParaRPr sz="3200" dirty="0">
              <a:solidFill>
                <a:srgbClr val="1745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características;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tipos;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fórmula do termo geral;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soma dos termos de uma P.A;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exercícios;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características;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tipos;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fórmula do termo geral;</a:t>
            </a:r>
            <a:endParaRPr lang="pt-BR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soma dos termos de uma P.G;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exercícios;</a:t>
            </a:r>
            <a:endParaRPr lang="pt-BR" sz="2000" dirty="0"/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Exercícios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540718"/>
            <a:ext cx="710030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o décimo termo de uma progressão geométrica cujo primeiro termo é 2 e a razão é 3.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oitavo termo de uma PG é 256 e o quarto termo dessa mesma PG é 16. Calcule seu primeiro termo.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é o décimo quinto termo da PG (1, 2, 4, 8, …)? 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50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geométrica – Exercícios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540718"/>
            <a:ext cx="710030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sequência seguinte é uma progressão geométrica, observe: (2, 6, 18, 54...). Determine o 8º termo dessa progressão.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Sabendo que uma PG tem a1 = 4 e razão q = 2, determine a soma dos 10 primeiros termos dessa progressão.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 o oitavo termo da PG (3, 6, 12, …). </a:t>
            </a:r>
            <a:endParaRPr lang="pt-BR"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 a razão de uma PG, sabendo que a5=64 e a1=4 e escreva a PG. Calcule o 10º (décimo) termo da PG: 1, 3, 9, 27, 81, …</a:t>
            </a:r>
            <a:endParaRPr lang="pt-BR" sz="1600" dirty="0"/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60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https://www.todamateria.com.br/progressao-aritmetica/</a:t>
            </a:r>
            <a:endParaRPr lang="pt-BR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https://www.todamateria.com.br/progressao-geometrica/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https://www.preparaenem.com/matematica/soma-dos-termos-uma-pa.htm</a:t>
            </a:r>
          </a:p>
          <a:p>
            <a:pPr marL="74295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- características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65452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uma sequência de números onde a diferença entre dois termos consecutivos é sempre a mesma. Essa diferença constante é chamada de razão da P.A.</a:t>
            </a:r>
            <a:endParaRPr sz="1600" dirty="0"/>
          </a:p>
          <a:p>
            <a:pPr marL="1016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Sendo assim, a partir do segundo elemento da sequência, os números que surgem são resultantes da soma da constante com o valor do elemento anterior.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progressões aritméticas podem apresentar um número determinado de termos (P.A. finita) ou um número infinito de termos (P.A. infinita).</a:t>
            </a:r>
            <a:endParaRPr sz="1600" dirty="0"/>
          </a:p>
          <a:p>
            <a:pPr marL="742950" marR="0" lvl="1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sequência (4, 7, 10, 13, 16, ...) é uma P.A. infinita. </a:t>
            </a:r>
            <a:endParaRPr sz="1600" dirty="0"/>
          </a:p>
          <a:p>
            <a:pPr marL="742950" marR="0" lvl="1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sequência (70, 60, 50, 40, 30, 20, 10) é uma P.A. finita.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066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- características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65452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indicar que uma sequência continua indefinidamente utilizamos reticências, por exemplo: a sequência (4, 7, 10, 13, 16, ...) é uma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P.A. infinita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sequência (70, 60, 50, 40, 30, 20, 10) é uma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P.A. finita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pt-BR"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termo de uma P.A. é identificado pela posição que ocupa na sequência e para representar cada termo utilizamos uma letra , seguida de um número que indica sua posição na sequência. </a:t>
            </a:r>
            <a:endParaRPr lang="pt-BR" sz="1600" dirty="0"/>
          </a:p>
          <a:p>
            <a:pPr marL="457200" marR="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exemplo, o termo 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 P.A (2, 4, 6, 8, 10) é o número 6, pois é o número que ocupa a 3ª posição na sequência.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921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- tipos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561475"/>
            <a:ext cx="756084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acordo com o valor da razão, as progressões aritméticas são classificadas em: 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quando a razão for igual a zero. Por exemplo: (4, 4, 4, 4, 4...), sendo r = 0. 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Crescente: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quando a razão for maior que zero. Por exemplo: (2, 4, 6, 8,10...), sendo r = 2. 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Decrescente: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quando a razão for menor que zero (15, 10, 5, 0, - 5,...), sendo r = - 5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806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Fórmula do Termo Geral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910050"/>
            <a:ext cx="756084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(n - 1) . R</a:t>
            </a:r>
            <a:endParaRPr lang="pt-BR" sz="16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termo que queremos calcular.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1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primeiro termo da P.A.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posição do termo que queremos descobrir.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razão.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489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Aplicando a fórmula.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364100"/>
            <a:ext cx="7560843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 o 10° termo da P.A.: (26, 31, 36, 41, ...)?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Solução: Primeiro devemos identificar que: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26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 = 31 - 26 = 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 = 10 (10º termo).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Substituindo esses valores na fórmula do termo geral, temos: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0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a1 + (n - 1) . r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26 + (10-1) . 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26 + 9 .5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 Portanto, o décimo termo da progressão aritmética indicada é 	igual a 71.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0480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200" dirty="0">
                <a:solidFill>
                  <a:srgbClr val="252525"/>
                </a:solidFill>
              </a:rPr>
              <a:t>E</a:t>
            </a:r>
            <a:r>
              <a:rPr lang="es" sz="3200" dirty="0">
                <a:solidFill>
                  <a:srgbClr val="252525"/>
                </a:solidFill>
              </a:rPr>
              <a:t> SE NÓS SOUBESSEMOS O 10º TERMO MAS NÃO O PRIMEIRO?</a:t>
            </a:r>
            <a:endParaRPr sz="3200" dirty="0">
              <a:solidFill>
                <a:srgbClr val="17458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Progressão aritmética – Aplicando a fórmula.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364100"/>
            <a:ext cx="766096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Sabendo que o número 71 é o 10º termo, calcule o 1° termo da P.A.: (...66,71,76,81).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Solução: Primeiro devemos identificar que: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 = 71 - 76 = 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 = 1 (1º termo).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Substituindo esses valores na fórmula do termo geral, temos: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00" b="0" i="0" u="none" strike="noStrike" cap="none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(n - 10) . r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 + (1 - 10) . 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71 - 9 .5 </a:t>
            </a:r>
            <a:endParaRPr lang="pt-BR"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lang="pt-BR" sz="1600" b="0" i="0" u="none" strike="noStrike" cap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26 Portanto, o primeiro termo da progressão aritmética indicada é 	igual a 26.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536177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1767</Words>
  <Application>Microsoft Office PowerPoint</Application>
  <PresentationFormat>Apresentação na tela (16:9)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Montserrat ExtraBold</vt:lpstr>
      <vt:lpstr>Times New Roman</vt:lpstr>
      <vt:lpstr>Arial</vt:lpstr>
      <vt:lpstr>Spectral Light</vt:lpstr>
      <vt:lpstr>Elegant Blue</vt:lpstr>
      <vt:lpstr>Progressão aritmética e progressão geométrica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 SE NÓS SOUBESSEMOS O 10º TERMO MAS NÃO O PRIMEIRO?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 COMO FICARIA GENERALIZANDO?</vt:lpstr>
      <vt:lpstr>Apresentação do PowerPoint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22</cp:revision>
  <dcterms:modified xsi:type="dcterms:W3CDTF">2022-10-14T06:41:09Z</dcterms:modified>
</cp:coreProperties>
</file>