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311" r:id="rId2"/>
    <p:sldId id="313" r:id="rId3"/>
    <p:sldId id="314" r:id="rId4"/>
    <p:sldId id="315" r:id="rId5"/>
    <p:sldId id="316" r:id="rId6"/>
    <p:sldId id="317" r:id="rId7"/>
    <p:sldId id="318" r:id="rId8"/>
    <p:sldId id="321" r:id="rId9"/>
    <p:sldId id="327" r:id="rId10"/>
    <p:sldId id="325" r:id="rId11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4"/>
      <p:boldItalic r:id="rId15"/>
    </p:embeddedFont>
    <p:embeddedFont>
      <p:font typeface="Spectral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4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28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2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0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Programador de Sistemas – UC3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BAB4350A-2A11-2252-3D6F-B297466BC9B2}"/>
              </a:ext>
            </a:extLst>
          </p:cNvPr>
          <p:cNvSpPr txBox="1"/>
          <p:nvPr/>
        </p:nvSpPr>
        <p:spPr>
          <a:xfrm>
            <a:off x="1649902" y="332718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Curriculares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642142F-378D-1910-7C7D-FB20F81C8FF5}"/>
              </a:ext>
            </a:extLst>
          </p:cNvPr>
          <p:cNvSpPr txBox="1"/>
          <p:nvPr/>
        </p:nvSpPr>
        <p:spPr>
          <a:xfrm>
            <a:off x="1421560" y="1070229"/>
            <a:ext cx="756225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1 – Desenvolver Sistemas de Informação (72 horas – 18 aulas)</a:t>
            </a:r>
          </a:p>
          <a:p>
            <a:pPr lvl="4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2 – Implementar Banco de Dados (72 horas – 18 aulas)</a:t>
            </a:r>
          </a:p>
          <a:p>
            <a:pPr lvl="1">
              <a:buSzPts val="2000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3 – Realizar testes e manutenção do Sistema de Informação (36 horas – 9 aulas)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4 – Projeto Integrador em Programador de Sistemas (20 horas – 5 aulas)</a:t>
            </a: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7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Indicadores da UC 3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;p4">
            <a:extLst>
              <a:ext uri="{FF2B5EF4-FFF2-40B4-BE49-F238E27FC236}">
                <a16:creationId xmlns:a16="http://schemas.microsoft.com/office/drawing/2014/main" id="{4BDBEA36-ED9C-E4CA-2FE1-865DE36FE7FB}"/>
              </a:ext>
            </a:extLst>
          </p:cNvPr>
          <p:cNvSpPr txBox="1"/>
          <p:nvPr/>
        </p:nvSpPr>
        <p:spPr>
          <a:xfrm>
            <a:off x="1669926" y="1072451"/>
            <a:ext cx="684141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 diferentes metodologias testes, de acordo com funcionalidade do sistema.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 o resultado, de acordo com as informações obtidas no teste realizado.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 ajustes e ações corretivas, conforme a análise do resultado coletado.</a:t>
            </a: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5">
            <a:extLst>
              <a:ext uri="{FF2B5EF4-FFF2-40B4-BE49-F238E27FC236}">
                <a16:creationId xmlns:a16="http://schemas.microsoft.com/office/drawing/2014/main" id="{26C18709-61A2-8725-EC26-ED129A99992A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conhecimentos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5">
            <a:extLst>
              <a:ext uri="{FF2B5EF4-FFF2-40B4-BE49-F238E27FC236}">
                <a16:creationId xmlns:a16="http://schemas.microsoft.com/office/drawing/2014/main" id="{E55643A1-BA24-C215-978D-18BD963420F3}"/>
              </a:ext>
            </a:extLst>
          </p:cNvPr>
          <p:cNvSpPr txBox="1"/>
          <p:nvPr/>
        </p:nvSpPr>
        <p:spPr>
          <a:xfrm>
            <a:off x="1741934" y="1115690"/>
            <a:ext cx="7115065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Plano de teste: metodologias, especificações do teste, defeito, falha, registros de teste.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Controle de versão: conceito; segurança da informação; instalação e configuração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Ramificação do projeto, controle de histórico, marcações, resgate e versões estáveis.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Política de recuperação de dados: conceito; backup e </a:t>
            </a:r>
            <a:r>
              <a:rPr lang="pt-BR" sz="16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restore</a:t>
            </a: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lvl="2" algn="just">
              <a:buSzPts val="2000"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5.      Ciclo de vida do sistema: planejamento de atualização e correções.</a:t>
            </a:r>
            <a:endParaRPr sz="1600" dirty="0"/>
          </a:p>
          <a:p>
            <a:pPr marL="469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6">
            <a:extLst>
              <a:ext uri="{FF2B5EF4-FFF2-40B4-BE49-F238E27FC236}">
                <a16:creationId xmlns:a16="http://schemas.microsoft.com/office/drawing/2014/main" id="{DB3A33B3-0BDA-DE78-CCD7-DEBDC65D7D76}"/>
              </a:ext>
            </a:extLst>
          </p:cNvPr>
          <p:cNvSpPr txBox="1"/>
          <p:nvPr/>
        </p:nvSpPr>
        <p:spPr>
          <a:xfrm>
            <a:off x="1669925" y="199229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- habilidades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4;p6">
            <a:extLst>
              <a:ext uri="{FF2B5EF4-FFF2-40B4-BE49-F238E27FC236}">
                <a16:creationId xmlns:a16="http://schemas.microsoft.com/office/drawing/2014/main" id="{A1F913CE-2FF5-083F-E15A-C4FB25427C1A}"/>
              </a:ext>
            </a:extLst>
          </p:cNvPr>
          <p:cNvSpPr txBox="1"/>
          <p:nvPr/>
        </p:nvSpPr>
        <p:spPr>
          <a:xfrm>
            <a:off x="1669925" y="660894"/>
            <a:ext cx="6227362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Resolver problemas lógicos e aritméticos;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Efetuar cálculos das quatro operações matemáticas;</a:t>
            </a:r>
            <a:endParaRPr dirty="0"/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Comunicar-se de maneira assertiva;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Elaborar relatórios e documentos técnicos;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Interpretar textos e manuais;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Elaborar planos de teste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Identificar aspectos do próprio trabalho que interferem na organização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18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F95CE6D-A4D3-4A06-CF21-37A58AD79689}"/>
              </a:ext>
            </a:extLst>
          </p:cNvPr>
          <p:cNvSpPr txBox="1"/>
          <p:nvPr/>
        </p:nvSpPr>
        <p:spPr>
          <a:xfrm>
            <a:off x="1669925" y="539626"/>
            <a:ext cx="65837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da competência – Atitudes/valores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2;p7">
            <a:extLst>
              <a:ext uri="{FF2B5EF4-FFF2-40B4-BE49-F238E27FC236}">
                <a16:creationId xmlns:a16="http://schemas.microsoft.com/office/drawing/2014/main" id="{55543FA8-761B-FE2C-82F9-D5FC1B7DC5CA}"/>
              </a:ext>
            </a:extLst>
          </p:cNvPr>
          <p:cNvSpPr txBox="1"/>
          <p:nvPr/>
        </p:nvSpPr>
        <p:spPr>
          <a:xfrm>
            <a:off x="1669925" y="1153488"/>
            <a:ext cx="666120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Colaboração no desenvolvimento do trabalho em equipe;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Zelo na apresentação pessoal e postura profissional; </a:t>
            </a:r>
            <a:endParaRPr lang="pt-BR" dirty="0">
              <a:ea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Proatividade no atendimento e na resolução de problemas;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Sigilo no tratamento de dados e informações;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o processo: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indicador de Competência </a:t>
            </a:r>
          </a:p>
          <a:p>
            <a:pPr lvl="4" algn="just">
              <a:buSzPts val="2000"/>
            </a:pPr>
            <a:endParaRPr lang="pt-BR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Atendido – A</a:t>
            </a:r>
          </a:p>
          <a:p>
            <a:pPr lvl="4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Parcialmente Atendido – PA</a:t>
            </a:r>
          </a:p>
          <a:p>
            <a:pPr lvl="4" algn="just">
              <a:buSzPts val="2000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</a:t>
            </a: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Atendido – A</a:t>
            </a:r>
          </a:p>
          <a:p>
            <a:pPr lvl="2" algn="just">
              <a:buSzPts val="2000"/>
            </a:pPr>
            <a:r>
              <a:rPr lang="pt-BR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Atendido - NA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73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final do processo: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Por Unidade Curricular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Desenvolvido – D</a:t>
            </a:r>
          </a:p>
          <a:p>
            <a:pPr lvl="2" algn="just">
              <a:buSzPts val="2000"/>
            </a:pPr>
            <a:r>
              <a:rPr lang="pt-BR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Não Desenvolvido - ND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8">
            <a:extLst>
              <a:ext uri="{FF2B5EF4-FFF2-40B4-BE49-F238E27FC236}">
                <a16:creationId xmlns:a16="http://schemas.microsoft.com/office/drawing/2014/main" id="{4A7EE237-EB19-6AE5-70E5-B56FA60BE7CE}"/>
              </a:ext>
            </a:extLst>
          </p:cNvPr>
          <p:cNvSpPr txBox="1"/>
          <p:nvPr/>
        </p:nvSpPr>
        <p:spPr>
          <a:xfrm>
            <a:off x="1669925" y="539626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678E0181-CE8A-5057-AB9F-B11F6FF1AFB2}"/>
              </a:ext>
            </a:extLst>
          </p:cNvPr>
          <p:cNvSpPr txBox="1"/>
          <p:nvPr/>
        </p:nvSpPr>
        <p:spPr>
          <a:xfrm>
            <a:off x="1669925" y="1223741"/>
            <a:ext cx="803565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 de atividade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de final de unidade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62419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349</Words>
  <Application>Microsoft Office PowerPoint</Application>
  <PresentationFormat>Apresentação na tela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Montserrat ExtraBold</vt:lpstr>
      <vt:lpstr>Spectral Light</vt:lpstr>
      <vt:lpstr>Times New Roman</vt:lpstr>
      <vt:lpstr>Elegant Blue</vt:lpstr>
      <vt:lpstr>Programador de Sistemas – UC3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28</cp:revision>
  <dcterms:modified xsi:type="dcterms:W3CDTF">2023-02-27T08:51:28Z</dcterms:modified>
</cp:coreProperties>
</file>