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4" r:id="rId2"/>
    <p:sldId id="315" r:id="rId3"/>
    <p:sldId id="355" r:id="rId4"/>
    <p:sldId id="326" r:id="rId5"/>
    <p:sldId id="333" r:id="rId6"/>
    <p:sldId id="349" r:id="rId7"/>
    <p:sldId id="356" r:id="rId8"/>
    <p:sldId id="331" r:id="rId9"/>
    <p:sldId id="344" r:id="rId10"/>
    <p:sldId id="343" r:id="rId11"/>
    <p:sldId id="357" r:id="rId12"/>
    <p:sldId id="338" r:id="rId13"/>
    <p:sldId id="358" r:id="rId14"/>
    <p:sldId id="339" r:id="rId15"/>
    <p:sldId id="359" r:id="rId16"/>
    <p:sldId id="346" r:id="rId17"/>
    <p:sldId id="351" r:id="rId18"/>
    <p:sldId id="353" r:id="rId19"/>
    <p:sldId id="348" r:id="rId20"/>
    <p:sldId id="340" r:id="rId21"/>
    <p:sldId id="26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14" autoAdjust="0"/>
    <p:restoredTop sz="0" autoAdjust="0"/>
  </p:normalViewPr>
  <p:slideViewPr>
    <p:cSldViewPr snapToGrid="0">
      <p:cViewPr varScale="1">
        <p:scale>
          <a:sx n="64" d="100"/>
          <a:sy n="64" d="100"/>
        </p:scale>
        <p:origin x="8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959358-E8C6-4D5F-8D85-13F55E5D04AA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488A8C4-41D5-4954-80C7-261324588505}">
      <dgm:prSet/>
      <dgm:spPr/>
      <dgm:t>
        <a:bodyPr/>
        <a:lstStyle/>
        <a:p>
          <a:r>
            <a:rPr lang="en-US" dirty="0"/>
            <a:t>Work done previously - Phase 1 &amp; 2</a:t>
          </a:r>
        </a:p>
      </dgm:t>
    </dgm:pt>
    <dgm:pt modelId="{BEA91D72-4AC4-48C1-A90E-AC1E5729E404}" type="parTrans" cxnId="{F9AAF911-EDA6-486C-B4B3-35D339FFD97B}">
      <dgm:prSet/>
      <dgm:spPr/>
      <dgm:t>
        <a:bodyPr/>
        <a:lstStyle/>
        <a:p>
          <a:endParaRPr lang="en-US"/>
        </a:p>
      </dgm:t>
    </dgm:pt>
    <dgm:pt modelId="{3EF87BB8-6480-4505-B89A-F2780CFA5984}" type="sibTrans" cxnId="{F9AAF911-EDA6-486C-B4B3-35D339FFD97B}">
      <dgm:prSet/>
      <dgm:spPr/>
      <dgm:t>
        <a:bodyPr/>
        <a:lstStyle/>
        <a:p>
          <a:endParaRPr lang="en-US"/>
        </a:p>
      </dgm:t>
    </dgm:pt>
    <dgm:pt modelId="{DC1972DC-AAC1-40ED-BD38-AD0C354E7500}">
      <dgm:prSet/>
      <dgm:spPr/>
      <dgm:t>
        <a:bodyPr/>
        <a:lstStyle/>
        <a:p>
          <a:r>
            <a:rPr lang="en-US" dirty="0"/>
            <a:t>Goal - Phase 3</a:t>
          </a:r>
        </a:p>
      </dgm:t>
    </dgm:pt>
    <dgm:pt modelId="{64D5FE6E-80F4-4EE1-A248-6CA9D9AEB0FD}" type="parTrans" cxnId="{101D5D8A-1BB0-45C2-B2B8-0560028B2FBE}">
      <dgm:prSet/>
      <dgm:spPr/>
      <dgm:t>
        <a:bodyPr/>
        <a:lstStyle/>
        <a:p>
          <a:endParaRPr lang="en-US"/>
        </a:p>
      </dgm:t>
    </dgm:pt>
    <dgm:pt modelId="{AC9F50BF-50E3-46BD-8A3B-33E02FBE3400}" type="sibTrans" cxnId="{101D5D8A-1BB0-45C2-B2B8-0560028B2FBE}">
      <dgm:prSet/>
      <dgm:spPr/>
      <dgm:t>
        <a:bodyPr/>
        <a:lstStyle/>
        <a:p>
          <a:endParaRPr lang="en-US"/>
        </a:p>
      </dgm:t>
    </dgm:pt>
    <dgm:pt modelId="{03778411-1594-421F-8374-706ACC5A9AFD}">
      <dgm:prSet/>
      <dgm:spPr/>
      <dgm:t>
        <a:bodyPr/>
        <a:lstStyle/>
        <a:p>
          <a:r>
            <a:rPr lang="en-US" dirty="0"/>
            <a:t>Data Pre-processing</a:t>
          </a:r>
        </a:p>
      </dgm:t>
    </dgm:pt>
    <dgm:pt modelId="{4A46F4C6-66DE-40FD-8575-CABE09782AE1}" type="parTrans" cxnId="{F32C9A96-9E4A-4BF3-8851-385E04760700}">
      <dgm:prSet/>
      <dgm:spPr/>
      <dgm:t>
        <a:bodyPr/>
        <a:lstStyle/>
        <a:p>
          <a:endParaRPr lang="en-US"/>
        </a:p>
      </dgm:t>
    </dgm:pt>
    <dgm:pt modelId="{211DB18B-0D39-4931-ABC4-227404AFA2D5}" type="sibTrans" cxnId="{F32C9A96-9E4A-4BF3-8851-385E04760700}">
      <dgm:prSet/>
      <dgm:spPr/>
      <dgm:t>
        <a:bodyPr/>
        <a:lstStyle/>
        <a:p>
          <a:endParaRPr lang="en-US"/>
        </a:p>
      </dgm:t>
    </dgm:pt>
    <dgm:pt modelId="{6F87DC1F-3180-494D-B320-6488145264AA}">
      <dgm:prSet/>
      <dgm:spPr/>
      <dgm:t>
        <a:bodyPr/>
        <a:lstStyle/>
        <a:p>
          <a:r>
            <a:rPr lang="en-US" dirty="0"/>
            <a:t>Homegrown Logistic and Linear Regression</a:t>
          </a:r>
        </a:p>
        <a:p>
          <a:r>
            <a:rPr lang="en-US" dirty="0"/>
            <a:t>(BSE + MSE Loss + Regularization) </a:t>
          </a:r>
        </a:p>
      </dgm:t>
    </dgm:pt>
    <dgm:pt modelId="{98FF3EF0-D562-4810-8AE0-C32D32159FD1}" type="parTrans" cxnId="{DDDBD4D1-F5AC-4D78-AF95-74CC67D19E72}">
      <dgm:prSet/>
      <dgm:spPr/>
      <dgm:t>
        <a:bodyPr/>
        <a:lstStyle/>
        <a:p>
          <a:endParaRPr lang="en-US"/>
        </a:p>
      </dgm:t>
    </dgm:pt>
    <dgm:pt modelId="{C612E153-299D-458C-8AE5-CE4338739C80}" type="sibTrans" cxnId="{DDDBD4D1-F5AC-4D78-AF95-74CC67D19E72}">
      <dgm:prSet/>
      <dgm:spPr/>
      <dgm:t>
        <a:bodyPr/>
        <a:lstStyle/>
        <a:p>
          <a:endParaRPr lang="en-US" b="0"/>
        </a:p>
      </dgm:t>
    </dgm:pt>
    <dgm:pt modelId="{2A21A858-7FC6-4F43-BBA6-6D8D17D6D488}">
      <dgm:prSet/>
      <dgm:spPr/>
      <dgm:t>
        <a:bodyPr/>
        <a:lstStyle/>
        <a:p>
          <a:r>
            <a:rPr lang="en-IN" dirty="0"/>
            <a:t>Data Preparation for Pytorch Object Detector Models</a:t>
          </a:r>
          <a:endParaRPr lang="en-US" dirty="0"/>
        </a:p>
      </dgm:t>
    </dgm:pt>
    <dgm:pt modelId="{20AD7EB4-BFE4-41D4-9F80-42B840AC07EF}" type="parTrans" cxnId="{F1CCAEB7-135F-4E10-9D63-BAC2D9C6F7E7}">
      <dgm:prSet/>
      <dgm:spPr/>
      <dgm:t>
        <a:bodyPr/>
        <a:lstStyle/>
        <a:p>
          <a:endParaRPr lang="en-US"/>
        </a:p>
      </dgm:t>
    </dgm:pt>
    <dgm:pt modelId="{0BAD79DC-33AB-4EB9-8005-1D7FAEBE1AC4}" type="sibTrans" cxnId="{F1CCAEB7-135F-4E10-9D63-BAC2D9C6F7E7}">
      <dgm:prSet/>
      <dgm:spPr/>
      <dgm:t>
        <a:bodyPr/>
        <a:lstStyle/>
        <a:p>
          <a:endParaRPr lang="en-US"/>
        </a:p>
      </dgm:t>
    </dgm:pt>
    <dgm:pt modelId="{3014F473-876E-4FCB-89C0-B41FAF93AE82}">
      <dgm:prSet/>
      <dgm:spPr/>
      <dgm:t>
        <a:bodyPr/>
        <a:lstStyle/>
        <a:p>
          <a:r>
            <a:rPr lang="en-US" dirty="0"/>
            <a:t>Transfer Learning</a:t>
          </a:r>
        </a:p>
      </dgm:t>
    </dgm:pt>
    <dgm:pt modelId="{4A595DAC-ED8C-419C-A6F7-D44D004230D4}" type="parTrans" cxnId="{76EB816E-993F-4551-B273-AC148BE1AB6E}">
      <dgm:prSet/>
      <dgm:spPr/>
      <dgm:t>
        <a:bodyPr/>
        <a:lstStyle/>
        <a:p>
          <a:endParaRPr lang="en-US"/>
        </a:p>
      </dgm:t>
    </dgm:pt>
    <dgm:pt modelId="{354AC41F-5170-4394-9A57-C7D4209A91F0}" type="sibTrans" cxnId="{76EB816E-993F-4551-B273-AC148BE1AB6E}">
      <dgm:prSet/>
      <dgm:spPr/>
      <dgm:t>
        <a:bodyPr/>
        <a:lstStyle/>
        <a:p>
          <a:endParaRPr lang="en-US"/>
        </a:p>
      </dgm:t>
    </dgm:pt>
    <dgm:pt modelId="{C06E87CF-8C77-41B6-AC1A-2F49994FFEF8}">
      <dgm:prSet/>
      <dgm:spPr/>
      <dgm:t>
        <a:bodyPr/>
        <a:lstStyle/>
        <a:p>
          <a:r>
            <a:rPr lang="en-US" dirty="0"/>
            <a:t>EfficientDet D0 and D7 Comparison</a:t>
          </a:r>
        </a:p>
      </dgm:t>
    </dgm:pt>
    <dgm:pt modelId="{81407B5E-1511-44B7-A6C6-5A34BD008010}" type="parTrans" cxnId="{1D63A2D1-75E4-4816-AA4E-E16F997523AA}">
      <dgm:prSet/>
      <dgm:spPr/>
      <dgm:t>
        <a:bodyPr/>
        <a:lstStyle/>
        <a:p>
          <a:endParaRPr lang="en-US"/>
        </a:p>
      </dgm:t>
    </dgm:pt>
    <dgm:pt modelId="{9B4828AB-783E-4BFB-80A1-216C9A899D3C}" type="sibTrans" cxnId="{1D63A2D1-75E4-4816-AA4E-E16F997523AA}">
      <dgm:prSet/>
      <dgm:spPr/>
      <dgm:t>
        <a:bodyPr/>
        <a:lstStyle/>
        <a:p>
          <a:endParaRPr lang="en-US"/>
        </a:p>
      </dgm:t>
    </dgm:pt>
    <dgm:pt modelId="{DBA91F7A-1A6C-443D-B4E0-D4C176F45BC1}">
      <dgm:prSet/>
      <dgm:spPr/>
      <dgm:t>
        <a:bodyPr/>
        <a:lstStyle/>
        <a:p>
          <a:r>
            <a:rPr lang="en-US" dirty="0"/>
            <a:t>FCN Classification</a:t>
          </a:r>
        </a:p>
      </dgm:t>
    </dgm:pt>
    <dgm:pt modelId="{1B7867BA-FFD1-4914-A61B-233CB4C75484}" type="parTrans" cxnId="{326F9203-AA16-40BB-9D56-5DD9E43BC8AC}">
      <dgm:prSet/>
      <dgm:spPr/>
      <dgm:t>
        <a:bodyPr/>
        <a:lstStyle/>
        <a:p>
          <a:endParaRPr lang="en-US"/>
        </a:p>
      </dgm:t>
    </dgm:pt>
    <dgm:pt modelId="{09D19150-6D0E-4AE3-8774-2D1AC79FEE4B}" type="sibTrans" cxnId="{326F9203-AA16-40BB-9D56-5DD9E43BC8AC}">
      <dgm:prSet/>
      <dgm:spPr/>
      <dgm:t>
        <a:bodyPr/>
        <a:lstStyle/>
        <a:p>
          <a:endParaRPr lang="en-US"/>
        </a:p>
      </dgm:t>
    </dgm:pt>
    <dgm:pt modelId="{C4C97950-5AF4-4FBE-A4E0-A29B40E42059}">
      <dgm:prSet/>
      <dgm:spPr/>
      <dgm:t>
        <a:bodyPr/>
        <a:lstStyle/>
        <a:p>
          <a:r>
            <a:rPr lang="en-US" dirty="0"/>
            <a:t>FCN Object Classification and Detection</a:t>
          </a:r>
        </a:p>
      </dgm:t>
    </dgm:pt>
    <dgm:pt modelId="{42E4A601-D575-48EE-90A1-FB6FCE0203E1}" type="parTrans" cxnId="{C940BBEC-7740-4134-B136-43B32F39C254}">
      <dgm:prSet/>
      <dgm:spPr/>
      <dgm:t>
        <a:bodyPr/>
        <a:lstStyle/>
        <a:p>
          <a:endParaRPr lang="en-US"/>
        </a:p>
      </dgm:t>
    </dgm:pt>
    <dgm:pt modelId="{BE6E37FC-87F3-4718-AD23-E88C9C921A6F}" type="sibTrans" cxnId="{C940BBEC-7740-4134-B136-43B32F39C254}">
      <dgm:prSet/>
      <dgm:spPr/>
      <dgm:t>
        <a:bodyPr/>
        <a:lstStyle/>
        <a:p>
          <a:endParaRPr lang="en-US"/>
        </a:p>
      </dgm:t>
    </dgm:pt>
    <dgm:pt modelId="{7FDB9633-2B4F-4A3F-AF0B-D19FC99CD9A3}">
      <dgm:prSet/>
      <dgm:spPr/>
      <dgm:t>
        <a:bodyPr/>
        <a:lstStyle/>
        <a:p>
          <a:r>
            <a:rPr lang="en-US" dirty="0"/>
            <a:t>Results</a:t>
          </a:r>
        </a:p>
      </dgm:t>
    </dgm:pt>
    <dgm:pt modelId="{1114FC84-B70D-47C4-BECC-8BC155F82B4C}" type="parTrans" cxnId="{3B576AA5-C5AE-4F2F-B0DC-0B88F7E1E566}">
      <dgm:prSet/>
      <dgm:spPr/>
      <dgm:t>
        <a:bodyPr/>
        <a:lstStyle/>
        <a:p>
          <a:endParaRPr lang="en-US"/>
        </a:p>
      </dgm:t>
    </dgm:pt>
    <dgm:pt modelId="{1F06E2B7-3843-4DC5-9ECF-391999AD1B77}" type="sibTrans" cxnId="{3B576AA5-C5AE-4F2F-B0DC-0B88F7E1E566}">
      <dgm:prSet/>
      <dgm:spPr/>
      <dgm:t>
        <a:bodyPr/>
        <a:lstStyle/>
        <a:p>
          <a:endParaRPr lang="en-US"/>
        </a:p>
      </dgm:t>
    </dgm:pt>
    <dgm:pt modelId="{A228EC8D-2102-422A-AB7B-52086387DF39}">
      <dgm:prSet/>
      <dgm:spPr/>
      <dgm:t>
        <a:bodyPr/>
        <a:lstStyle/>
        <a:p>
          <a:r>
            <a:rPr lang="en-US" dirty="0"/>
            <a:t>Conclusion</a:t>
          </a:r>
        </a:p>
      </dgm:t>
    </dgm:pt>
    <dgm:pt modelId="{690085AF-AB7F-4EEC-8BC1-914359AC40D4}" type="parTrans" cxnId="{901FCBDE-C6CF-4B71-B5BC-68D47CED2B97}">
      <dgm:prSet/>
      <dgm:spPr/>
      <dgm:t>
        <a:bodyPr/>
        <a:lstStyle/>
        <a:p>
          <a:endParaRPr lang="en-US"/>
        </a:p>
      </dgm:t>
    </dgm:pt>
    <dgm:pt modelId="{D801AAF0-2F67-449A-93A6-476C342562D6}" type="sibTrans" cxnId="{901FCBDE-C6CF-4B71-B5BC-68D47CED2B97}">
      <dgm:prSet/>
      <dgm:spPr/>
      <dgm:t>
        <a:bodyPr/>
        <a:lstStyle/>
        <a:p>
          <a:endParaRPr lang="en-US"/>
        </a:p>
      </dgm:t>
    </dgm:pt>
    <dgm:pt modelId="{A4988206-1E1C-4940-9EC7-D269922238E0}" type="pres">
      <dgm:prSet presAssocID="{55959358-E8C6-4D5F-8D85-13F55E5D04AA}" presName="Name0" presStyleCnt="0">
        <dgm:presLayoutVars>
          <dgm:dir/>
          <dgm:resizeHandles val="exact"/>
        </dgm:presLayoutVars>
      </dgm:prSet>
      <dgm:spPr/>
    </dgm:pt>
    <dgm:pt modelId="{993B599B-4B68-4AD4-8A27-2F41B68AC1A3}" type="pres">
      <dgm:prSet presAssocID="{0488A8C4-41D5-4954-80C7-261324588505}" presName="node" presStyleLbl="node1" presStyleIdx="0" presStyleCnt="11">
        <dgm:presLayoutVars>
          <dgm:bulletEnabled val="1"/>
        </dgm:presLayoutVars>
      </dgm:prSet>
      <dgm:spPr/>
    </dgm:pt>
    <dgm:pt modelId="{1AD3C152-5612-423E-9AAE-2AC8261934A8}" type="pres">
      <dgm:prSet presAssocID="{3EF87BB8-6480-4505-B89A-F2780CFA5984}" presName="sibTrans" presStyleLbl="sibTrans1D1" presStyleIdx="0" presStyleCnt="10"/>
      <dgm:spPr/>
    </dgm:pt>
    <dgm:pt modelId="{8021EEE9-27E3-469A-8309-FB941057A6FB}" type="pres">
      <dgm:prSet presAssocID="{3EF87BB8-6480-4505-B89A-F2780CFA5984}" presName="connectorText" presStyleLbl="sibTrans1D1" presStyleIdx="0" presStyleCnt="10"/>
      <dgm:spPr/>
    </dgm:pt>
    <dgm:pt modelId="{CD294A13-8844-4730-8F3C-734D55281088}" type="pres">
      <dgm:prSet presAssocID="{DC1972DC-AAC1-40ED-BD38-AD0C354E7500}" presName="node" presStyleLbl="node1" presStyleIdx="1" presStyleCnt="11">
        <dgm:presLayoutVars>
          <dgm:bulletEnabled val="1"/>
        </dgm:presLayoutVars>
      </dgm:prSet>
      <dgm:spPr/>
    </dgm:pt>
    <dgm:pt modelId="{8274C168-AF87-4417-888B-FFDB1D9CACE4}" type="pres">
      <dgm:prSet presAssocID="{AC9F50BF-50E3-46BD-8A3B-33E02FBE3400}" presName="sibTrans" presStyleLbl="sibTrans1D1" presStyleIdx="1" presStyleCnt="10"/>
      <dgm:spPr/>
    </dgm:pt>
    <dgm:pt modelId="{DB6F3CD9-9DA5-47C4-B207-883E041B183C}" type="pres">
      <dgm:prSet presAssocID="{AC9F50BF-50E3-46BD-8A3B-33E02FBE3400}" presName="connectorText" presStyleLbl="sibTrans1D1" presStyleIdx="1" presStyleCnt="10"/>
      <dgm:spPr/>
    </dgm:pt>
    <dgm:pt modelId="{AA37BC6A-2D75-47F6-9585-8037A1FE5C7B}" type="pres">
      <dgm:prSet presAssocID="{03778411-1594-421F-8374-706ACC5A9AFD}" presName="node" presStyleLbl="node1" presStyleIdx="2" presStyleCnt="11">
        <dgm:presLayoutVars>
          <dgm:bulletEnabled val="1"/>
        </dgm:presLayoutVars>
      </dgm:prSet>
      <dgm:spPr/>
    </dgm:pt>
    <dgm:pt modelId="{E6313C11-A4C9-410B-9010-6BACE629C425}" type="pres">
      <dgm:prSet presAssocID="{211DB18B-0D39-4931-ABC4-227404AFA2D5}" presName="sibTrans" presStyleLbl="sibTrans1D1" presStyleIdx="2" presStyleCnt="10"/>
      <dgm:spPr/>
    </dgm:pt>
    <dgm:pt modelId="{7F4D5BBB-5097-4EBB-81B3-47A4164273E4}" type="pres">
      <dgm:prSet presAssocID="{211DB18B-0D39-4931-ABC4-227404AFA2D5}" presName="connectorText" presStyleLbl="sibTrans1D1" presStyleIdx="2" presStyleCnt="10"/>
      <dgm:spPr/>
    </dgm:pt>
    <dgm:pt modelId="{84C6FF99-7464-4C49-A1A1-2413249BB7EB}" type="pres">
      <dgm:prSet presAssocID="{6F87DC1F-3180-494D-B320-6488145264AA}" presName="node" presStyleLbl="node1" presStyleIdx="3" presStyleCnt="11">
        <dgm:presLayoutVars>
          <dgm:bulletEnabled val="1"/>
        </dgm:presLayoutVars>
      </dgm:prSet>
      <dgm:spPr/>
    </dgm:pt>
    <dgm:pt modelId="{782F6B44-D407-4787-BD3F-2F6CB636A3C5}" type="pres">
      <dgm:prSet presAssocID="{C612E153-299D-458C-8AE5-CE4338739C80}" presName="sibTrans" presStyleLbl="sibTrans1D1" presStyleIdx="3" presStyleCnt="10"/>
      <dgm:spPr/>
    </dgm:pt>
    <dgm:pt modelId="{8D2123F3-584F-4FA4-BB78-F424C4A3E5EA}" type="pres">
      <dgm:prSet presAssocID="{C612E153-299D-458C-8AE5-CE4338739C80}" presName="connectorText" presStyleLbl="sibTrans1D1" presStyleIdx="3" presStyleCnt="10"/>
      <dgm:spPr/>
    </dgm:pt>
    <dgm:pt modelId="{990F0AC9-E1FD-4BA4-B6CF-BE70E3BDF849}" type="pres">
      <dgm:prSet presAssocID="{2A21A858-7FC6-4F43-BBA6-6D8D17D6D488}" presName="node" presStyleLbl="node1" presStyleIdx="4" presStyleCnt="11">
        <dgm:presLayoutVars>
          <dgm:bulletEnabled val="1"/>
        </dgm:presLayoutVars>
      </dgm:prSet>
      <dgm:spPr/>
    </dgm:pt>
    <dgm:pt modelId="{E742DE52-8819-40B0-AA08-638B007F629F}" type="pres">
      <dgm:prSet presAssocID="{0BAD79DC-33AB-4EB9-8005-1D7FAEBE1AC4}" presName="sibTrans" presStyleLbl="sibTrans1D1" presStyleIdx="4" presStyleCnt="10"/>
      <dgm:spPr/>
    </dgm:pt>
    <dgm:pt modelId="{2708D87F-E20C-492A-8F52-63C15ABEF293}" type="pres">
      <dgm:prSet presAssocID="{0BAD79DC-33AB-4EB9-8005-1D7FAEBE1AC4}" presName="connectorText" presStyleLbl="sibTrans1D1" presStyleIdx="4" presStyleCnt="10"/>
      <dgm:spPr/>
    </dgm:pt>
    <dgm:pt modelId="{210DF673-E586-423B-B9A5-7DD02CC00C82}" type="pres">
      <dgm:prSet presAssocID="{3014F473-876E-4FCB-89C0-B41FAF93AE82}" presName="node" presStyleLbl="node1" presStyleIdx="5" presStyleCnt="11">
        <dgm:presLayoutVars>
          <dgm:bulletEnabled val="1"/>
        </dgm:presLayoutVars>
      </dgm:prSet>
      <dgm:spPr/>
    </dgm:pt>
    <dgm:pt modelId="{715D7E8C-D30A-4F49-93CB-B2C8531653B3}" type="pres">
      <dgm:prSet presAssocID="{354AC41F-5170-4394-9A57-C7D4209A91F0}" presName="sibTrans" presStyleLbl="sibTrans1D1" presStyleIdx="5" presStyleCnt="10"/>
      <dgm:spPr/>
    </dgm:pt>
    <dgm:pt modelId="{7A7A91D3-746C-4289-9D70-EF4B6205B698}" type="pres">
      <dgm:prSet presAssocID="{354AC41F-5170-4394-9A57-C7D4209A91F0}" presName="connectorText" presStyleLbl="sibTrans1D1" presStyleIdx="5" presStyleCnt="10"/>
      <dgm:spPr/>
    </dgm:pt>
    <dgm:pt modelId="{77154E14-FE17-427E-A796-D4685FA5DEB1}" type="pres">
      <dgm:prSet presAssocID="{C06E87CF-8C77-41B6-AC1A-2F49994FFEF8}" presName="node" presStyleLbl="node1" presStyleIdx="6" presStyleCnt="11">
        <dgm:presLayoutVars>
          <dgm:bulletEnabled val="1"/>
        </dgm:presLayoutVars>
      </dgm:prSet>
      <dgm:spPr/>
    </dgm:pt>
    <dgm:pt modelId="{37655030-ECE2-4FB8-9FB3-9F5828BD0275}" type="pres">
      <dgm:prSet presAssocID="{9B4828AB-783E-4BFB-80A1-216C9A899D3C}" presName="sibTrans" presStyleLbl="sibTrans1D1" presStyleIdx="6" presStyleCnt="10"/>
      <dgm:spPr/>
    </dgm:pt>
    <dgm:pt modelId="{9C0D0943-AC5B-442A-918F-C867E6AD41B2}" type="pres">
      <dgm:prSet presAssocID="{9B4828AB-783E-4BFB-80A1-216C9A899D3C}" presName="connectorText" presStyleLbl="sibTrans1D1" presStyleIdx="6" presStyleCnt="10"/>
      <dgm:spPr/>
    </dgm:pt>
    <dgm:pt modelId="{FE85BD99-7A9E-4935-BD56-8B36A4B88598}" type="pres">
      <dgm:prSet presAssocID="{DBA91F7A-1A6C-443D-B4E0-D4C176F45BC1}" presName="node" presStyleLbl="node1" presStyleIdx="7" presStyleCnt="11">
        <dgm:presLayoutVars>
          <dgm:bulletEnabled val="1"/>
        </dgm:presLayoutVars>
      </dgm:prSet>
      <dgm:spPr/>
    </dgm:pt>
    <dgm:pt modelId="{D0017135-B89E-463E-967E-2F01D15BB5AC}" type="pres">
      <dgm:prSet presAssocID="{09D19150-6D0E-4AE3-8774-2D1AC79FEE4B}" presName="sibTrans" presStyleLbl="sibTrans1D1" presStyleIdx="7" presStyleCnt="10"/>
      <dgm:spPr/>
    </dgm:pt>
    <dgm:pt modelId="{214CF388-1F6C-469D-9B8F-3B00E11F4B2E}" type="pres">
      <dgm:prSet presAssocID="{09D19150-6D0E-4AE3-8774-2D1AC79FEE4B}" presName="connectorText" presStyleLbl="sibTrans1D1" presStyleIdx="7" presStyleCnt="10"/>
      <dgm:spPr/>
    </dgm:pt>
    <dgm:pt modelId="{8718E32E-5552-42A3-9437-8A7034107F5B}" type="pres">
      <dgm:prSet presAssocID="{C4C97950-5AF4-4FBE-A4E0-A29B40E42059}" presName="node" presStyleLbl="node1" presStyleIdx="8" presStyleCnt="11">
        <dgm:presLayoutVars>
          <dgm:bulletEnabled val="1"/>
        </dgm:presLayoutVars>
      </dgm:prSet>
      <dgm:spPr/>
    </dgm:pt>
    <dgm:pt modelId="{848CB6E1-83DC-4799-B37A-9D7AC7F2DACF}" type="pres">
      <dgm:prSet presAssocID="{BE6E37FC-87F3-4718-AD23-E88C9C921A6F}" presName="sibTrans" presStyleLbl="sibTrans1D1" presStyleIdx="8" presStyleCnt="10"/>
      <dgm:spPr/>
    </dgm:pt>
    <dgm:pt modelId="{3781C4DA-D469-49AC-B919-BF0A35BD599A}" type="pres">
      <dgm:prSet presAssocID="{BE6E37FC-87F3-4718-AD23-E88C9C921A6F}" presName="connectorText" presStyleLbl="sibTrans1D1" presStyleIdx="8" presStyleCnt="10"/>
      <dgm:spPr/>
    </dgm:pt>
    <dgm:pt modelId="{F893B9F0-4C15-4C6B-B6D4-1B2E614B7DB8}" type="pres">
      <dgm:prSet presAssocID="{7FDB9633-2B4F-4A3F-AF0B-D19FC99CD9A3}" presName="node" presStyleLbl="node1" presStyleIdx="9" presStyleCnt="11">
        <dgm:presLayoutVars>
          <dgm:bulletEnabled val="1"/>
        </dgm:presLayoutVars>
      </dgm:prSet>
      <dgm:spPr/>
    </dgm:pt>
    <dgm:pt modelId="{77252712-2B04-4490-9FD7-2D757C4F358D}" type="pres">
      <dgm:prSet presAssocID="{1F06E2B7-3843-4DC5-9ECF-391999AD1B77}" presName="sibTrans" presStyleLbl="sibTrans1D1" presStyleIdx="9" presStyleCnt="10"/>
      <dgm:spPr/>
    </dgm:pt>
    <dgm:pt modelId="{C11D2915-E918-4388-908D-DBA2CE361FA6}" type="pres">
      <dgm:prSet presAssocID="{1F06E2B7-3843-4DC5-9ECF-391999AD1B77}" presName="connectorText" presStyleLbl="sibTrans1D1" presStyleIdx="9" presStyleCnt="10"/>
      <dgm:spPr/>
    </dgm:pt>
    <dgm:pt modelId="{D9F9B98F-72E2-4103-AC8C-B96D938903B2}" type="pres">
      <dgm:prSet presAssocID="{A228EC8D-2102-422A-AB7B-52086387DF39}" presName="node" presStyleLbl="node1" presStyleIdx="10" presStyleCnt="11">
        <dgm:presLayoutVars>
          <dgm:bulletEnabled val="1"/>
        </dgm:presLayoutVars>
      </dgm:prSet>
      <dgm:spPr/>
    </dgm:pt>
  </dgm:ptLst>
  <dgm:cxnLst>
    <dgm:cxn modelId="{F31A0D03-38DA-4486-B651-5F578DC9D7C5}" type="presOf" srcId="{6F87DC1F-3180-494D-B320-6488145264AA}" destId="{84C6FF99-7464-4C49-A1A1-2413249BB7EB}" srcOrd="0" destOrd="0" presId="urn:microsoft.com/office/officeart/2016/7/layout/RepeatingBendingProcessNew"/>
    <dgm:cxn modelId="{326F9203-AA16-40BB-9D56-5DD9E43BC8AC}" srcId="{55959358-E8C6-4D5F-8D85-13F55E5D04AA}" destId="{DBA91F7A-1A6C-443D-B4E0-D4C176F45BC1}" srcOrd="7" destOrd="0" parTransId="{1B7867BA-FFD1-4914-A61B-233CB4C75484}" sibTransId="{09D19150-6D0E-4AE3-8774-2D1AC79FEE4B}"/>
    <dgm:cxn modelId="{4F26380F-714D-4E35-B633-A1395DF06719}" type="presOf" srcId="{09D19150-6D0E-4AE3-8774-2D1AC79FEE4B}" destId="{D0017135-B89E-463E-967E-2F01D15BB5AC}" srcOrd="0" destOrd="0" presId="urn:microsoft.com/office/officeart/2016/7/layout/RepeatingBendingProcessNew"/>
    <dgm:cxn modelId="{F9AAF911-EDA6-486C-B4B3-35D339FFD97B}" srcId="{55959358-E8C6-4D5F-8D85-13F55E5D04AA}" destId="{0488A8C4-41D5-4954-80C7-261324588505}" srcOrd="0" destOrd="0" parTransId="{BEA91D72-4AC4-48C1-A90E-AC1E5729E404}" sibTransId="{3EF87BB8-6480-4505-B89A-F2780CFA5984}"/>
    <dgm:cxn modelId="{F4AE371A-67E5-4973-9784-CFB92C15A988}" type="presOf" srcId="{3EF87BB8-6480-4505-B89A-F2780CFA5984}" destId="{8021EEE9-27E3-469A-8309-FB941057A6FB}" srcOrd="1" destOrd="0" presId="urn:microsoft.com/office/officeart/2016/7/layout/RepeatingBendingProcessNew"/>
    <dgm:cxn modelId="{9FF2C91B-15F0-44AE-8732-6FE588339729}" type="presOf" srcId="{DBA91F7A-1A6C-443D-B4E0-D4C176F45BC1}" destId="{FE85BD99-7A9E-4935-BD56-8B36A4B88598}" srcOrd="0" destOrd="0" presId="urn:microsoft.com/office/officeart/2016/7/layout/RepeatingBendingProcessNew"/>
    <dgm:cxn modelId="{80D4AC24-B6F1-4277-974C-24DFEBE9D469}" type="presOf" srcId="{7FDB9633-2B4F-4A3F-AF0B-D19FC99CD9A3}" destId="{F893B9F0-4C15-4C6B-B6D4-1B2E614B7DB8}" srcOrd="0" destOrd="0" presId="urn:microsoft.com/office/officeart/2016/7/layout/RepeatingBendingProcessNew"/>
    <dgm:cxn modelId="{63D63B29-202A-4F41-B945-C46CEA4D8207}" type="presOf" srcId="{DC1972DC-AAC1-40ED-BD38-AD0C354E7500}" destId="{CD294A13-8844-4730-8F3C-734D55281088}" srcOrd="0" destOrd="0" presId="urn:microsoft.com/office/officeart/2016/7/layout/RepeatingBendingProcessNew"/>
    <dgm:cxn modelId="{E5EDD22D-5B97-425E-ACF3-1C3657372C5C}" type="presOf" srcId="{0BAD79DC-33AB-4EB9-8005-1D7FAEBE1AC4}" destId="{E742DE52-8819-40B0-AA08-638B007F629F}" srcOrd="0" destOrd="0" presId="urn:microsoft.com/office/officeart/2016/7/layout/RepeatingBendingProcessNew"/>
    <dgm:cxn modelId="{393C3C34-A72C-4116-A0BE-8CA5D9C9516A}" type="presOf" srcId="{AC9F50BF-50E3-46BD-8A3B-33E02FBE3400}" destId="{8274C168-AF87-4417-888B-FFDB1D9CACE4}" srcOrd="0" destOrd="0" presId="urn:microsoft.com/office/officeart/2016/7/layout/RepeatingBendingProcessNew"/>
    <dgm:cxn modelId="{1F20C734-FC71-41EC-9D70-C60581BC7227}" type="presOf" srcId="{0488A8C4-41D5-4954-80C7-261324588505}" destId="{993B599B-4B68-4AD4-8A27-2F41B68AC1A3}" srcOrd="0" destOrd="0" presId="urn:microsoft.com/office/officeart/2016/7/layout/RepeatingBendingProcessNew"/>
    <dgm:cxn modelId="{4A9BF039-FE56-476F-A99C-6AA13A015DD0}" type="presOf" srcId="{A228EC8D-2102-422A-AB7B-52086387DF39}" destId="{D9F9B98F-72E2-4103-AC8C-B96D938903B2}" srcOrd="0" destOrd="0" presId="urn:microsoft.com/office/officeart/2016/7/layout/RepeatingBendingProcessNew"/>
    <dgm:cxn modelId="{A9C83666-CE1F-46CD-94C3-8DC037A979C7}" type="presOf" srcId="{03778411-1594-421F-8374-706ACC5A9AFD}" destId="{AA37BC6A-2D75-47F6-9585-8037A1FE5C7B}" srcOrd="0" destOrd="0" presId="urn:microsoft.com/office/officeart/2016/7/layout/RepeatingBendingProcessNew"/>
    <dgm:cxn modelId="{0314B166-F4CF-4763-9986-D059F0EC3536}" type="presOf" srcId="{C612E153-299D-458C-8AE5-CE4338739C80}" destId="{8D2123F3-584F-4FA4-BB78-F424C4A3E5EA}" srcOrd="1" destOrd="0" presId="urn:microsoft.com/office/officeart/2016/7/layout/RepeatingBendingProcessNew"/>
    <dgm:cxn modelId="{76EB816E-993F-4551-B273-AC148BE1AB6E}" srcId="{55959358-E8C6-4D5F-8D85-13F55E5D04AA}" destId="{3014F473-876E-4FCB-89C0-B41FAF93AE82}" srcOrd="5" destOrd="0" parTransId="{4A595DAC-ED8C-419C-A6F7-D44D004230D4}" sibTransId="{354AC41F-5170-4394-9A57-C7D4209A91F0}"/>
    <dgm:cxn modelId="{ADAE4D6F-40FA-4556-92EE-165C189F7A9F}" type="presOf" srcId="{C06E87CF-8C77-41B6-AC1A-2F49994FFEF8}" destId="{77154E14-FE17-427E-A796-D4685FA5DEB1}" srcOrd="0" destOrd="0" presId="urn:microsoft.com/office/officeart/2016/7/layout/RepeatingBendingProcessNew"/>
    <dgm:cxn modelId="{39B8994F-0802-4161-BC69-414F8F6DC226}" type="presOf" srcId="{9B4828AB-783E-4BFB-80A1-216C9A899D3C}" destId="{37655030-ECE2-4FB8-9FB3-9F5828BD0275}" srcOrd="0" destOrd="0" presId="urn:microsoft.com/office/officeart/2016/7/layout/RepeatingBendingProcessNew"/>
    <dgm:cxn modelId="{22F4DF72-C49E-42C6-A60E-573C60031639}" type="presOf" srcId="{C612E153-299D-458C-8AE5-CE4338739C80}" destId="{782F6B44-D407-4787-BD3F-2F6CB636A3C5}" srcOrd="0" destOrd="0" presId="urn:microsoft.com/office/officeart/2016/7/layout/RepeatingBendingProcessNew"/>
    <dgm:cxn modelId="{2F0EA457-1F0E-42CD-B94D-B8F1FFE4BA06}" type="presOf" srcId="{354AC41F-5170-4394-9A57-C7D4209A91F0}" destId="{715D7E8C-D30A-4F49-93CB-B2C8531653B3}" srcOrd="0" destOrd="0" presId="urn:microsoft.com/office/officeart/2016/7/layout/RepeatingBendingProcessNew"/>
    <dgm:cxn modelId="{41D57259-EBDC-4DE7-9895-07B92308E85B}" type="presOf" srcId="{2A21A858-7FC6-4F43-BBA6-6D8D17D6D488}" destId="{990F0AC9-E1FD-4BA4-B6CF-BE70E3BDF849}" srcOrd="0" destOrd="0" presId="urn:microsoft.com/office/officeart/2016/7/layout/RepeatingBendingProcessNew"/>
    <dgm:cxn modelId="{AF2A8C7F-6864-41E6-BBA6-7C3672B1A405}" type="presOf" srcId="{3014F473-876E-4FCB-89C0-B41FAF93AE82}" destId="{210DF673-E586-423B-B9A5-7DD02CC00C82}" srcOrd="0" destOrd="0" presId="urn:microsoft.com/office/officeart/2016/7/layout/RepeatingBendingProcessNew"/>
    <dgm:cxn modelId="{E5AECC87-FA11-435A-A1BE-E8CA1DA7AC01}" type="presOf" srcId="{211DB18B-0D39-4931-ABC4-227404AFA2D5}" destId="{7F4D5BBB-5097-4EBB-81B3-47A4164273E4}" srcOrd="1" destOrd="0" presId="urn:microsoft.com/office/officeart/2016/7/layout/RepeatingBendingProcessNew"/>
    <dgm:cxn modelId="{ACF0C289-7826-4DE1-A1DD-197FECA9C7C2}" type="presOf" srcId="{BE6E37FC-87F3-4718-AD23-E88C9C921A6F}" destId="{3781C4DA-D469-49AC-B919-BF0A35BD599A}" srcOrd="1" destOrd="0" presId="urn:microsoft.com/office/officeart/2016/7/layout/RepeatingBendingProcessNew"/>
    <dgm:cxn modelId="{101D5D8A-1BB0-45C2-B2B8-0560028B2FBE}" srcId="{55959358-E8C6-4D5F-8D85-13F55E5D04AA}" destId="{DC1972DC-AAC1-40ED-BD38-AD0C354E7500}" srcOrd="1" destOrd="0" parTransId="{64D5FE6E-80F4-4EE1-A248-6CA9D9AEB0FD}" sibTransId="{AC9F50BF-50E3-46BD-8A3B-33E02FBE3400}"/>
    <dgm:cxn modelId="{DFC54392-AE7B-442E-9A03-40D4E18CD3F9}" type="presOf" srcId="{1F06E2B7-3843-4DC5-9ECF-391999AD1B77}" destId="{C11D2915-E918-4388-908D-DBA2CE361FA6}" srcOrd="1" destOrd="0" presId="urn:microsoft.com/office/officeart/2016/7/layout/RepeatingBendingProcessNew"/>
    <dgm:cxn modelId="{D6DB4D92-8390-410B-AD94-F28089965B3D}" type="presOf" srcId="{09D19150-6D0E-4AE3-8774-2D1AC79FEE4B}" destId="{214CF388-1F6C-469D-9B8F-3B00E11F4B2E}" srcOrd="1" destOrd="0" presId="urn:microsoft.com/office/officeart/2016/7/layout/RepeatingBendingProcessNew"/>
    <dgm:cxn modelId="{2C800194-FBA0-45B5-B2C0-E2979C5C22C6}" type="presOf" srcId="{3EF87BB8-6480-4505-B89A-F2780CFA5984}" destId="{1AD3C152-5612-423E-9AAE-2AC8261934A8}" srcOrd="0" destOrd="0" presId="urn:microsoft.com/office/officeart/2016/7/layout/RepeatingBendingProcessNew"/>
    <dgm:cxn modelId="{F32C9A96-9E4A-4BF3-8851-385E04760700}" srcId="{55959358-E8C6-4D5F-8D85-13F55E5D04AA}" destId="{03778411-1594-421F-8374-706ACC5A9AFD}" srcOrd="2" destOrd="0" parTransId="{4A46F4C6-66DE-40FD-8575-CABE09782AE1}" sibTransId="{211DB18B-0D39-4931-ABC4-227404AFA2D5}"/>
    <dgm:cxn modelId="{7BD3E59C-6D0B-40FC-8C1D-84646BCE538A}" type="presOf" srcId="{0BAD79DC-33AB-4EB9-8005-1D7FAEBE1AC4}" destId="{2708D87F-E20C-492A-8F52-63C15ABEF293}" srcOrd="1" destOrd="0" presId="urn:microsoft.com/office/officeart/2016/7/layout/RepeatingBendingProcessNew"/>
    <dgm:cxn modelId="{3B576AA5-C5AE-4F2F-B0DC-0B88F7E1E566}" srcId="{55959358-E8C6-4D5F-8D85-13F55E5D04AA}" destId="{7FDB9633-2B4F-4A3F-AF0B-D19FC99CD9A3}" srcOrd="9" destOrd="0" parTransId="{1114FC84-B70D-47C4-BECC-8BC155F82B4C}" sibTransId="{1F06E2B7-3843-4DC5-9ECF-391999AD1B77}"/>
    <dgm:cxn modelId="{B1272AB2-A0B8-40C9-8C2B-546A604EC208}" type="presOf" srcId="{354AC41F-5170-4394-9A57-C7D4209A91F0}" destId="{7A7A91D3-746C-4289-9D70-EF4B6205B698}" srcOrd="1" destOrd="0" presId="urn:microsoft.com/office/officeart/2016/7/layout/RepeatingBendingProcessNew"/>
    <dgm:cxn modelId="{F1CCAEB7-135F-4E10-9D63-BAC2D9C6F7E7}" srcId="{55959358-E8C6-4D5F-8D85-13F55E5D04AA}" destId="{2A21A858-7FC6-4F43-BBA6-6D8D17D6D488}" srcOrd="4" destOrd="0" parTransId="{20AD7EB4-BFE4-41D4-9F80-42B840AC07EF}" sibTransId="{0BAD79DC-33AB-4EB9-8005-1D7FAEBE1AC4}"/>
    <dgm:cxn modelId="{A49D3EBA-6D99-4595-9F62-84B83FB37201}" type="presOf" srcId="{9B4828AB-783E-4BFB-80A1-216C9A899D3C}" destId="{9C0D0943-AC5B-442A-918F-C867E6AD41B2}" srcOrd="1" destOrd="0" presId="urn:microsoft.com/office/officeart/2016/7/layout/RepeatingBendingProcessNew"/>
    <dgm:cxn modelId="{D7BFD1C4-3A3B-43AC-ACCB-A6369DF0204A}" type="presOf" srcId="{211DB18B-0D39-4931-ABC4-227404AFA2D5}" destId="{E6313C11-A4C9-410B-9010-6BACE629C425}" srcOrd="0" destOrd="0" presId="urn:microsoft.com/office/officeart/2016/7/layout/RepeatingBendingProcessNew"/>
    <dgm:cxn modelId="{DC36F9CC-09D8-4A6A-8FCD-10A2C2045D42}" type="presOf" srcId="{BE6E37FC-87F3-4718-AD23-E88C9C921A6F}" destId="{848CB6E1-83DC-4799-B37A-9D7AC7F2DACF}" srcOrd="0" destOrd="0" presId="urn:microsoft.com/office/officeart/2016/7/layout/RepeatingBendingProcessNew"/>
    <dgm:cxn modelId="{8AB463CE-9718-4AC0-AFCC-6BD3EE79ADC4}" type="presOf" srcId="{1F06E2B7-3843-4DC5-9ECF-391999AD1B77}" destId="{77252712-2B04-4490-9FD7-2D757C4F358D}" srcOrd="0" destOrd="0" presId="urn:microsoft.com/office/officeart/2016/7/layout/RepeatingBendingProcessNew"/>
    <dgm:cxn modelId="{1D63A2D1-75E4-4816-AA4E-E16F997523AA}" srcId="{55959358-E8C6-4D5F-8D85-13F55E5D04AA}" destId="{C06E87CF-8C77-41B6-AC1A-2F49994FFEF8}" srcOrd="6" destOrd="0" parTransId="{81407B5E-1511-44B7-A6C6-5A34BD008010}" sibTransId="{9B4828AB-783E-4BFB-80A1-216C9A899D3C}"/>
    <dgm:cxn modelId="{DDDBD4D1-F5AC-4D78-AF95-74CC67D19E72}" srcId="{55959358-E8C6-4D5F-8D85-13F55E5D04AA}" destId="{6F87DC1F-3180-494D-B320-6488145264AA}" srcOrd="3" destOrd="0" parTransId="{98FF3EF0-D562-4810-8AE0-C32D32159FD1}" sibTransId="{C612E153-299D-458C-8AE5-CE4338739C80}"/>
    <dgm:cxn modelId="{DDF169D3-41E0-450A-9578-BD6B8F4DD8B7}" type="presOf" srcId="{55959358-E8C6-4D5F-8D85-13F55E5D04AA}" destId="{A4988206-1E1C-4940-9EC7-D269922238E0}" srcOrd="0" destOrd="0" presId="urn:microsoft.com/office/officeart/2016/7/layout/RepeatingBendingProcessNew"/>
    <dgm:cxn modelId="{901FCBDE-C6CF-4B71-B5BC-68D47CED2B97}" srcId="{55959358-E8C6-4D5F-8D85-13F55E5D04AA}" destId="{A228EC8D-2102-422A-AB7B-52086387DF39}" srcOrd="10" destOrd="0" parTransId="{690085AF-AB7F-4EEC-8BC1-914359AC40D4}" sibTransId="{D801AAF0-2F67-449A-93A6-476C342562D6}"/>
    <dgm:cxn modelId="{F12815E9-D019-42B5-82E2-E17B319DDEA6}" type="presOf" srcId="{C4C97950-5AF4-4FBE-A4E0-A29B40E42059}" destId="{8718E32E-5552-42A3-9437-8A7034107F5B}" srcOrd="0" destOrd="0" presId="urn:microsoft.com/office/officeart/2016/7/layout/RepeatingBendingProcessNew"/>
    <dgm:cxn modelId="{C940BBEC-7740-4134-B136-43B32F39C254}" srcId="{55959358-E8C6-4D5F-8D85-13F55E5D04AA}" destId="{C4C97950-5AF4-4FBE-A4E0-A29B40E42059}" srcOrd="8" destOrd="0" parTransId="{42E4A601-D575-48EE-90A1-FB6FCE0203E1}" sibTransId="{BE6E37FC-87F3-4718-AD23-E88C9C921A6F}"/>
    <dgm:cxn modelId="{30568FED-DF7D-4A99-85D9-F032A01760EE}" type="presOf" srcId="{AC9F50BF-50E3-46BD-8A3B-33E02FBE3400}" destId="{DB6F3CD9-9DA5-47C4-B207-883E041B183C}" srcOrd="1" destOrd="0" presId="urn:microsoft.com/office/officeart/2016/7/layout/RepeatingBendingProcessNew"/>
    <dgm:cxn modelId="{A16FB6CD-4FF1-4CFC-885F-240253C6F300}" type="presParOf" srcId="{A4988206-1E1C-4940-9EC7-D269922238E0}" destId="{993B599B-4B68-4AD4-8A27-2F41B68AC1A3}" srcOrd="0" destOrd="0" presId="urn:microsoft.com/office/officeart/2016/7/layout/RepeatingBendingProcessNew"/>
    <dgm:cxn modelId="{A0A4378D-B035-41FD-86F7-AE2230239F5E}" type="presParOf" srcId="{A4988206-1E1C-4940-9EC7-D269922238E0}" destId="{1AD3C152-5612-423E-9AAE-2AC8261934A8}" srcOrd="1" destOrd="0" presId="urn:microsoft.com/office/officeart/2016/7/layout/RepeatingBendingProcessNew"/>
    <dgm:cxn modelId="{C516A7F0-43ED-4353-938C-50118F05EB75}" type="presParOf" srcId="{1AD3C152-5612-423E-9AAE-2AC8261934A8}" destId="{8021EEE9-27E3-469A-8309-FB941057A6FB}" srcOrd="0" destOrd="0" presId="urn:microsoft.com/office/officeart/2016/7/layout/RepeatingBendingProcessNew"/>
    <dgm:cxn modelId="{B4CA93C3-CD38-4D20-89B7-64C4549CC046}" type="presParOf" srcId="{A4988206-1E1C-4940-9EC7-D269922238E0}" destId="{CD294A13-8844-4730-8F3C-734D55281088}" srcOrd="2" destOrd="0" presId="urn:microsoft.com/office/officeart/2016/7/layout/RepeatingBendingProcessNew"/>
    <dgm:cxn modelId="{DAFA00A8-16F7-4690-A725-F243129F8D53}" type="presParOf" srcId="{A4988206-1E1C-4940-9EC7-D269922238E0}" destId="{8274C168-AF87-4417-888B-FFDB1D9CACE4}" srcOrd="3" destOrd="0" presId="urn:microsoft.com/office/officeart/2016/7/layout/RepeatingBendingProcessNew"/>
    <dgm:cxn modelId="{A3A1526B-5A85-428F-818F-490EBCB0E844}" type="presParOf" srcId="{8274C168-AF87-4417-888B-FFDB1D9CACE4}" destId="{DB6F3CD9-9DA5-47C4-B207-883E041B183C}" srcOrd="0" destOrd="0" presId="urn:microsoft.com/office/officeart/2016/7/layout/RepeatingBendingProcessNew"/>
    <dgm:cxn modelId="{9C0E2A8C-7E56-40A8-83D7-E1613FBD65B2}" type="presParOf" srcId="{A4988206-1E1C-4940-9EC7-D269922238E0}" destId="{AA37BC6A-2D75-47F6-9585-8037A1FE5C7B}" srcOrd="4" destOrd="0" presId="urn:microsoft.com/office/officeart/2016/7/layout/RepeatingBendingProcessNew"/>
    <dgm:cxn modelId="{D8A321B9-CB3C-4F2A-ACFD-EC0D00CFA942}" type="presParOf" srcId="{A4988206-1E1C-4940-9EC7-D269922238E0}" destId="{E6313C11-A4C9-410B-9010-6BACE629C425}" srcOrd="5" destOrd="0" presId="urn:microsoft.com/office/officeart/2016/7/layout/RepeatingBendingProcessNew"/>
    <dgm:cxn modelId="{1F2455D4-29FE-496F-88D5-7575F70886B2}" type="presParOf" srcId="{E6313C11-A4C9-410B-9010-6BACE629C425}" destId="{7F4D5BBB-5097-4EBB-81B3-47A4164273E4}" srcOrd="0" destOrd="0" presId="urn:microsoft.com/office/officeart/2016/7/layout/RepeatingBendingProcessNew"/>
    <dgm:cxn modelId="{75A27790-6ACD-4E67-AC2A-1DD65589218D}" type="presParOf" srcId="{A4988206-1E1C-4940-9EC7-D269922238E0}" destId="{84C6FF99-7464-4C49-A1A1-2413249BB7EB}" srcOrd="6" destOrd="0" presId="urn:microsoft.com/office/officeart/2016/7/layout/RepeatingBendingProcessNew"/>
    <dgm:cxn modelId="{2659DC5F-864C-4B05-8753-938110B79769}" type="presParOf" srcId="{A4988206-1E1C-4940-9EC7-D269922238E0}" destId="{782F6B44-D407-4787-BD3F-2F6CB636A3C5}" srcOrd="7" destOrd="0" presId="urn:microsoft.com/office/officeart/2016/7/layout/RepeatingBendingProcessNew"/>
    <dgm:cxn modelId="{EE79185D-C650-4FC9-9F50-C05FDDE901E7}" type="presParOf" srcId="{782F6B44-D407-4787-BD3F-2F6CB636A3C5}" destId="{8D2123F3-584F-4FA4-BB78-F424C4A3E5EA}" srcOrd="0" destOrd="0" presId="urn:microsoft.com/office/officeart/2016/7/layout/RepeatingBendingProcessNew"/>
    <dgm:cxn modelId="{955102F8-84BC-4710-9A53-603B11EBA14B}" type="presParOf" srcId="{A4988206-1E1C-4940-9EC7-D269922238E0}" destId="{990F0AC9-E1FD-4BA4-B6CF-BE70E3BDF849}" srcOrd="8" destOrd="0" presId="urn:microsoft.com/office/officeart/2016/7/layout/RepeatingBendingProcessNew"/>
    <dgm:cxn modelId="{E02BE9D0-AAD2-4786-A715-AF0BD2645B42}" type="presParOf" srcId="{A4988206-1E1C-4940-9EC7-D269922238E0}" destId="{E742DE52-8819-40B0-AA08-638B007F629F}" srcOrd="9" destOrd="0" presId="urn:microsoft.com/office/officeart/2016/7/layout/RepeatingBendingProcessNew"/>
    <dgm:cxn modelId="{8A34E729-3369-4CAA-85F9-72D3570E1C17}" type="presParOf" srcId="{E742DE52-8819-40B0-AA08-638B007F629F}" destId="{2708D87F-E20C-492A-8F52-63C15ABEF293}" srcOrd="0" destOrd="0" presId="urn:microsoft.com/office/officeart/2016/7/layout/RepeatingBendingProcessNew"/>
    <dgm:cxn modelId="{FEFD3975-505A-436A-8186-4072F9993E56}" type="presParOf" srcId="{A4988206-1E1C-4940-9EC7-D269922238E0}" destId="{210DF673-E586-423B-B9A5-7DD02CC00C82}" srcOrd="10" destOrd="0" presId="urn:microsoft.com/office/officeart/2016/7/layout/RepeatingBendingProcessNew"/>
    <dgm:cxn modelId="{BDDD478B-8099-4F21-BDFD-27A2155AC867}" type="presParOf" srcId="{A4988206-1E1C-4940-9EC7-D269922238E0}" destId="{715D7E8C-D30A-4F49-93CB-B2C8531653B3}" srcOrd="11" destOrd="0" presId="urn:microsoft.com/office/officeart/2016/7/layout/RepeatingBendingProcessNew"/>
    <dgm:cxn modelId="{8205CBDD-0C83-4046-BCF5-19D103EC9D51}" type="presParOf" srcId="{715D7E8C-D30A-4F49-93CB-B2C8531653B3}" destId="{7A7A91D3-746C-4289-9D70-EF4B6205B698}" srcOrd="0" destOrd="0" presId="urn:microsoft.com/office/officeart/2016/7/layout/RepeatingBendingProcessNew"/>
    <dgm:cxn modelId="{B6081856-571B-4645-8FE0-CF4697E5FE09}" type="presParOf" srcId="{A4988206-1E1C-4940-9EC7-D269922238E0}" destId="{77154E14-FE17-427E-A796-D4685FA5DEB1}" srcOrd="12" destOrd="0" presId="urn:microsoft.com/office/officeart/2016/7/layout/RepeatingBendingProcessNew"/>
    <dgm:cxn modelId="{3FB47B37-21F8-497A-A4DB-7D06B18208C9}" type="presParOf" srcId="{A4988206-1E1C-4940-9EC7-D269922238E0}" destId="{37655030-ECE2-4FB8-9FB3-9F5828BD0275}" srcOrd="13" destOrd="0" presId="urn:microsoft.com/office/officeart/2016/7/layout/RepeatingBendingProcessNew"/>
    <dgm:cxn modelId="{438B37E2-900E-4A85-A38E-BED5BDD77569}" type="presParOf" srcId="{37655030-ECE2-4FB8-9FB3-9F5828BD0275}" destId="{9C0D0943-AC5B-442A-918F-C867E6AD41B2}" srcOrd="0" destOrd="0" presId="urn:microsoft.com/office/officeart/2016/7/layout/RepeatingBendingProcessNew"/>
    <dgm:cxn modelId="{4A8C8C5F-C0A1-45AD-A073-4469898427A7}" type="presParOf" srcId="{A4988206-1E1C-4940-9EC7-D269922238E0}" destId="{FE85BD99-7A9E-4935-BD56-8B36A4B88598}" srcOrd="14" destOrd="0" presId="urn:microsoft.com/office/officeart/2016/7/layout/RepeatingBendingProcessNew"/>
    <dgm:cxn modelId="{8E83DA05-B9FE-4518-AAC6-AA6BBF4476DC}" type="presParOf" srcId="{A4988206-1E1C-4940-9EC7-D269922238E0}" destId="{D0017135-B89E-463E-967E-2F01D15BB5AC}" srcOrd="15" destOrd="0" presId="urn:microsoft.com/office/officeart/2016/7/layout/RepeatingBendingProcessNew"/>
    <dgm:cxn modelId="{366844C2-A913-484E-AA67-74A28E0634BB}" type="presParOf" srcId="{D0017135-B89E-463E-967E-2F01D15BB5AC}" destId="{214CF388-1F6C-469D-9B8F-3B00E11F4B2E}" srcOrd="0" destOrd="0" presId="urn:microsoft.com/office/officeart/2016/7/layout/RepeatingBendingProcessNew"/>
    <dgm:cxn modelId="{141D5E22-0BFA-45AA-AEF9-129A955DA17A}" type="presParOf" srcId="{A4988206-1E1C-4940-9EC7-D269922238E0}" destId="{8718E32E-5552-42A3-9437-8A7034107F5B}" srcOrd="16" destOrd="0" presId="urn:microsoft.com/office/officeart/2016/7/layout/RepeatingBendingProcessNew"/>
    <dgm:cxn modelId="{D399858E-A7EF-4FC2-9E08-942D2813F75C}" type="presParOf" srcId="{A4988206-1E1C-4940-9EC7-D269922238E0}" destId="{848CB6E1-83DC-4799-B37A-9D7AC7F2DACF}" srcOrd="17" destOrd="0" presId="urn:microsoft.com/office/officeart/2016/7/layout/RepeatingBendingProcessNew"/>
    <dgm:cxn modelId="{14081F20-344B-4AE7-8330-176597B77E99}" type="presParOf" srcId="{848CB6E1-83DC-4799-B37A-9D7AC7F2DACF}" destId="{3781C4DA-D469-49AC-B919-BF0A35BD599A}" srcOrd="0" destOrd="0" presId="urn:microsoft.com/office/officeart/2016/7/layout/RepeatingBendingProcessNew"/>
    <dgm:cxn modelId="{33C09B19-8B11-4577-B7D8-03BE626BAEF2}" type="presParOf" srcId="{A4988206-1E1C-4940-9EC7-D269922238E0}" destId="{F893B9F0-4C15-4C6B-B6D4-1B2E614B7DB8}" srcOrd="18" destOrd="0" presId="urn:microsoft.com/office/officeart/2016/7/layout/RepeatingBendingProcessNew"/>
    <dgm:cxn modelId="{D89F007F-850A-4A92-AC27-F6E4AC5A5AD2}" type="presParOf" srcId="{A4988206-1E1C-4940-9EC7-D269922238E0}" destId="{77252712-2B04-4490-9FD7-2D757C4F358D}" srcOrd="19" destOrd="0" presId="urn:microsoft.com/office/officeart/2016/7/layout/RepeatingBendingProcessNew"/>
    <dgm:cxn modelId="{ED634F56-EFF7-48A8-8B2A-C99BBE2D367D}" type="presParOf" srcId="{77252712-2B04-4490-9FD7-2D757C4F358D}" destId="{C11D2915-E918-4388-908D-DBA2CE361FA6}" srcOrd="0" destOrd="0" presId="urn:microsoft.com/office/officeart/2016/7/layout/RepeatingBendingProcessNew"/>
    <dgm:cxn modelId="{458F7BA3-AE05-4194-9630-712B3EF6E9C6}" type="presParOf" srcId="{A4988206-1E1C-4940-9EC7-D269922238E0}" destId="{D9F9B98F-72E2-4103-AC8C-B96D938903B2}" srcOrd="2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D3C152-5612-423E-9AAE-2AC8261934A8}">
      <dsp:nvSpPr>
        <dsp:cNvPr id="0" name=""/>
        <dsp:cNvSpPr/>
      </dsp:nvSpPr>
      <dsp:spPr>
        <a:xfrm>
          <a:off x="2669704" y="533944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64480" y="577453"/>
        <a:ext cx="22113" cy="4422"/>
      </dsp:txXfrm>
    </dsp:sp>
    <dsp:sp modelId="{993B599B-4B68-4AD4-8A27-2F41B68AC1A3}">
      <dsp:nvSpPr>
        <dsp:cNvPr id="0" name=""/>
        <dsp:cNvSpPr/>
      </dsp:nvSpPr>
      <dsp:spPr>
        <a:xfrm>
          <a:off x="748607" y="2795"/>
          <a:ext cx="1922896" cy="11537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Work done previously - Phase 1 &amp; 2</a:t>
          </a:r>
        </a:p>
      </dsp:txBody>
      <dsp:txXfrm>
        <a:off x="748607" y="2795"/>
        <a:ext cx="1922896" cy="1153737"/>
      </dsp:txXfrm>
    </dsp:sp>
    <dsp:sp modelId="{8274C168-AF87-4417-888B-FFDB1D9CACE4}">
      <dsp:nvSpPr>
        <dsp:cNvPr id="0" name=""/>
        <dsp:cNvSpPr/>
      </dsp:nvSpPr>
      <dsp:spPr>
        <a:xfrm>
          <a:off x="5034866" y="533944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9643" y="577453"/>
        <a:ext cx="22113" cy="4422"/>
      </dsp:txXfrm>
    </dsp:sp>
    <dsp:sp modelId="{CD294A13-8844-4730-8F3C-734D55281088}">
      <dsp:nvSpPr>
        <dsp:cNvPr id="0" name=""/>
        <dsp:cNvSpPr/>
      </dsp:nvSpPr>
      <dsp:spPr>
        <a:xfrm>
          <a:off x="3113770" y="2795"/>
          <a:ext cx="1922896" cy="115373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Goal - Phase 3</a:t>
          </a:r>
        </a:p>
      </dsp:txBody>
      <dsp:txXfrm>
        <a:off x="3113770" y="2795"/>
        <a:ext cx="1922896" cy="1153737"/>
      </dsp:txXfrm>
    </dsp:sp>
    <dsp:sp modelId="{E6313C11-A4C9-410B-9010-6BACE629C425}">
      <dsp:nvSpPr>
        <dsp:cNvPr id="0" name=""/>
        <dsp:cNvSpPr/>
      </dsp:nvSpPr>
      <dsp:spPr>
        <a:xfrm>
          <a:off x="7400029" y="533944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94806" y="577453"/>
        <a:ext cx="22113" cy="4422"/>
      </dsp:txXfrm>
    </dsp:sp>
    <dsp:sp modelId="{AA37BC6A-2D75-47F6-9585-8037A1FE5C7B}">
      <dsp:nvSpPr>
        <dsp:cNvPr id="0" name=""/>
        <dsp:cNvSpPr/>
      </dsp:nvSpPr>
      <dsp:spPr>
        <a:xfrm>
          <a:off x="5478933" y="2795"/>
          <a:ext cx="1922896" cy="115373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Pre-processing</a:t>
          </a:r>
        </a:p>
      </dsp:txBody>
      <dsp:txXfrm>
        <a:off x="5478933" y="2795"/>
        <a:ext cx="1922896" cy="1153737"/>
      </dsp:txXfrm>
    </dsp:sp>
    <dsp:sp modelId="{782F6B44-D407-4787-BD3F-2F6CB636A3C5}">
      <dsp:nvSpPr>
        <dsp:cNvPr id="0" name=""/>
        <dsp:cNvSpPr/>
      </dsp:nvSpPr>
      <dsp:spPr>
        <a:xfrm>
          <a:off x="1710055" y="1154733"/>
          <a:ext cx="7095488" cy="411666"/>
        </a:xfrm>
        <a:custGeom>
          <a:avLst/>
          <a:gdLst/>
          <a:ahLst/>
          <a:cxnLst/>
          <a:rect l="0" t="0" r="0" b="0"/>
          <a:pathLst>
            <a:path>
              <a:moveTo>
                <a:pt x="7095488" y="0"/>
              </a:moveTo>
              <a:lnTo>
                <a:pt x="7095488" y="222933"/>
              </a:lnTo>
              <a:lnTo>
                <a:pt x="0" y="222933"/>
              </a:lnTo>
              <a:lnTo>
                <a:pt x="0" y="411666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0" kern="1200"/>
        </a:p>
      </dsp:txBody>
      <dsp:txXfrm>
        <a:off x="5080068" y="1358355"/>
        <a:ext cx="355462" cy="4422"/>
      </dsp:txXfrm>
    </dsp:sp>
    <dsp:sp modelId="{84C6FF99-7464-4C49-A1A1-2413249BB7EB}">
      <dsp:nvSpPr>
        <dsp:cNvPr id="0" name=""/>
        <dsp:cNvSpPr/>
      </dsp:nvSpPr>
      <dsp:spPr>
        <a:xfrm>
          <a:off x="7844095" y="2795"/>
          <a:ext cx="1922896" cy="115373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Homegrown Logistic and Linear Regression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(BSE + MSE Loss + Regularization) </a:t>
          </a:r>
        </a:p>
      </dsp:txBody>
      <dsp:txXfrm>
        <a:off x="7844095" y="2795"/>
        <a:ext cx="1922896" cy="1153737"/>
      </dsp:txXfrm>
    </dsp:sp>
    <dsp:sp modelId="{E742DE52-8819-40B0-AA08-638B007F629F}">
      <dsp:nvSpPr>
        <dsp:cNvPr id="0" name=""/>
        <dsp:cNvSpPr/>
      </dsp:nvSpPr>
      <dsp:spPr>
        <a:xfrm>
          <a:off x="2669704" y="2129949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64480" y="2173457"/>
        <a:ext cx="22113" cy="4422"/>
      </dsp:txXfrm>
    </dsp:sp>
    <dsp:sp modelId="{990F0AC9-E1FD-4BA4-B6CF-BE70E3BDF849}">
      <dsp:nvSpPr>
        <dsp:cNvPr id="0" name=""/>
        <dsp:cNvSpPr/>
      </dsp:nvSpPr>
      <dsp:spPr>
        <a:xfrm>
          <a:off x="748607" y="1598800"/>
          <a:ext cx="1922896" cy="115373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Data Preparation for Pytorch Object Detector Models</a:t>
          </a:r>
          <a:endParaRPr lang="en-US" sz="1500" kern="1200" dirty="0"/>
        </a:p>
      </dsp:txBody>
      <dsp:txXfrm>
        <a:off x="748607" y="1598800"/>
        <a:ext cx="1922896" cy="1153737"/>
      </dsp:txXfrm>
    </dsp:sp>
    <dsp:sp modelId="{715D7E8C-D30A-4F49-93CB-B2C8531653B3}">
      <dsp:nvSpPr>
        <dsp:cNvPr id="0" name=""/>
        <dsp:cNvSpPr/>
      </dsp:nvSpPr>
      <dsp:spPr>
        <a:xfrm>
          <a:off x="5034866" y="2129949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9643" y="2173457"/>
        <a:ext cx="22113" cy="4422"/>
      </dsp:txXfrm>
    </dsp:sp>
    <dsp:sp modelId="{210DF673-E586-423B-B9A5-7DD02CC00C82}">
      <dsp:nvSpPr>
        <dsp:cNvPr id="0" name=""/>
        <dsp:cNvSpPr/>
      </dsp:nvSpPr>
      <dsp:spPr>
        <a:xfrm>
          <a:off x="3113770" y="1598800"/>
          <a:ext cx="1922896" cy="11537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Transfer Learning</a:t>
          </a:r>
        </a:p>
      </dsp:txBody>
      <dsp:txXfrm>
        <a:off x="3113770" y="1598800"/>
        <a:ext cx="1922896" cy="1153737"/>
      </dsp:txXfrm>
    </dsp:sp>
    <dsp:sp modelId="{37655030-ECE2-4FB8-9FB3-9F5828BD0275}">
      <dsp:nvSpPr>
        <dsp:cNvPr id="0" name=""/>
        <dsp:cNvSpPr/>
      </dsp:nvSpPr>
      <dsp:spPr>
        <a:xfrm>
          <a:off x="7400029" y="2129949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94806" y="2173457"/>
        <a:ext cx="22113" cy="4422"/>
      </dsp:txXfrm>
    </dsp:sp>
    <dsp:sp modelId="{77154E14-FE17-427E-A796-D4685FA5DEB1}">
      <dsp:nvSpPr>
        <dsp:cNvPr id="0" name=""/>
        <dsp:cNvSpPr/>
      </dsp:nvSpPr>
      <dsp:spPr>
        <a:xfrm>
          <a:off x="5478933" y="1598800"/>
          <a:ext cx="1922896" cy="115373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EfficientDet D0 and D7 Comparison</a:t>
          </a:r>
        </a:p>
      </dsp:txBody>
      <dsp:txXfrm>
        <a:off x="5478933" y="1598800"/>
        <a:ext cx="1922896" cy="1153737"/>
      </dsp:txXfrm>
    </dsp:sp>
    <dsp:sp modelId="{D0017135-B89E-463E-967E-2F01D15BB5AC}">
      <dsp:nvSpPr>
        <dsp:cNvPr id="0" name=""/>
        <dsp:cNvSpPr/>
      </dsp:nvSpPr>
      <dsp:spPr>
        <a:xfrm>
          <a:off x="1710055" y="2750737"/>
          <a:ext cx="7095488" cy="411666"/>
        </a:xfrm>
        <a:custGeom>
          <a:avLst/>
          <a:gdLst/>
          <a:ahLst/>
          <a:cxnLst/>
          <a:rect l="0" t="0" r="0" b="0"/>
          <a:pathLst>
            <a:path>
              <a:moveTo>
                <a:pt x="7095488" y="0"/>
              </a:moveTo>
              <a:lnTo>
                <a:pt x="7095488" y="222933"/>
              </a:lnTo>
              <a:lnTo>
                <a:pt x="0" y="222933"/>
              </a:lnTo>
              <a:lnTo>
                <a:pt x="0" y="411666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80068" y="2954359"/>
        <a:ext cx="355462" cy="4422"/>
      </dsp:txXfrm>
    </dsp:sp>
    <dsp:sp modelId="{FE85BD99-7A9E-4935-BD56-8B36A4B88598}">
      <dsp:nvSpPr>
        <dsp:cNvPr id="0" name=""/>
        <dsp:cNvSpPr/>
      </dsp:nvSpPr>
      <dsp:spPr>
        <a:xfrm>
          <a:off x="7844095" y="1598800"/>
          <a:ext cx="1922896" cy="115373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FCN Classification</a:t>
          </a:r>
        </a:p>
      </dsp:txBody>
      <dsp:txXfrm>
        <a:off x="7844095" y="1598800"/>
        <a:ext cx="1922896" cy="1153737"/>
      </dsp:txXfrm>
    </dsp:sp>
    <dsp:sp modelId="{848CB6E1-83DC-4799-B37A-9D7AC7F2DACF}">
      <dsp:nvSpPr>
        <dsp:cNvPr id="0" name=""/>
        <dsp:cNvSpPr/>
      </dsp:nvSpPr>
      <dsp:spPr>
        <a:xfrm>
          <a:off x="2669704" y="3725953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64480" y="3769461"/>
        <a:ext cx="22113" cy="4422"/>
      </dsp:txXfrm>
    </dsp:sp>
    <dsp:sp modelId="{8718E32E-5552-42A3-9437-8A7034107F5B}">
      <dsp:nvSpPr>
        <dsp:cNvPr id="0" name=""/>
        <dsp:cNvSpPr/>
      </dsp:nvSpPr>
      <dsp:spPr>
        <a:xfrm>
          <a:off x="748607" y="3194804"/>
          <a:ext cx="1922896" cy="115373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FCN Object Classification and Detection</a:t>
          </a:r>
        </a:p>
      </dsp:txBody>
      <dsp:txXfrm>
        <a:off x="748607" y="3194804"/>
        <a:ext cx="1922896" cy="1153737"/>
      </dsp:txXfrm>
    </dsp:sp>
    <dsp:sp modelId="{77252712-2B04-4490-9FD7-2D757C4F358D}">
      <dsp:nvSpPr>
        <dsp:cNvPr id="0" name=""/>
        <dsp:cNvSpPr/>
      </dsp:nvSpPr>
      <dsp:spPr>
        <a:xfrm>
          <a:off x="5034866" y="3725953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9643" y="3769461"/>
        <a:ext cx="22113" cy="4422"/>
      </dsp:txXfrm>
    </dsp:sp>
    <dsp:sp modelId="{F893B9F0-4C15-4C6B-B6D4-1B2E614B7DB8}">
      <dsp:nvSpPr>
        <dsp:cNvPr id="0" name=""/>
        <dsp:cNvSpPr/>
      </dsp:nvSpPr>
      <dsp:spPr>
        <a:xfrm>
          <a:off x="3113770" y="3194804"/>
          <a:ext cx="1922896" cy="115373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Results</a:t>
          </a:r>
        </a:p>
      </dsp:txBody>
      <dsp:txXfrm>
        <a:off x="3113770" y="3194804"/>
        <a:ext cx="1922896" cy="1153737"/>
      </dsp:txXfrm>
    </dsp:sp>
    <dsp:sp modelId="{D9F9B98F-72E2-4103-AC8C-B96D938903B2}">
      <dsp:nvSpPr>
        <dsp:cNvPr id="0" name=""/>
        <dsp:cNvSpPr/>
      </dsp:nvSpPr>
      <dsp:spPr>
        <a:xfrm>
          <a:off x="5478933" y="3194804"/>
          <a:ext cx="1922896" cy="11537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Conclusion</a:t>
          </a:r>
        </a:p>
      </dsp:txBody>
      <dsp:txXfrm>
        <a:off x="5478933" y="3194804"/>
        <a:ext cx="1922896" cy="11537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879CF-CF69-427C-8954-D5F629219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7F1CA-0C6C-40A3-A007-3498413E79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449B9-A0F5-4BE2-91EC-7892D5B7C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B5EE3-4F48-43F4-8DA0-C4324F62F775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4FC19-8C69-4F65-A11A-BD9C594F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1C418-DC2D-47FE-AA42-0F3BAA07F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FF57-42DC-4BD9-B2D7-4BEF47303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529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20302-3BD1-461A-9FB4-8E085D7F1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19DAB5-6643-4415-A086-CCF81F87D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A431A-3595-435E-B1A1-7D1252390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B5EE3-4F48-43F4-8DA0-C4324F62F775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07F1C-FF30-4941-A652-0DA87BE28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C532C-C55F-4C30-AC03-61F54EC4F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FF57-42DC-4BD9-B2D7-4BEF47303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597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5F6A7A-00D6-49C8-B172-A44B6BB2C6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5C525C-9049-4B89-BB4A-40D7CEA98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50304-8DB4-468A-8B8C-DCB3CD23B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B5EE3-4F48-43F4-8DA0-C4324F62F775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28EDF-0160-44AA-B59D-CF7E4E989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E2FB4-05FB-4F16-A9E1-CE125EE98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FF57-42DC-4BD9-B2D7-4BEF47303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38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670539" y="3688697"/>
            <a:ext cx="10590128" cy="1485992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 spc="0" baseline="0">
                <a:solidFill>
                  <a:srgbClr val="99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Extra long presentation title to go in this space</a:t>
            </a:r>
          </a:p>
        </p:txBody>
      </p:sp>
      <p:sp>
        <p:nvSpPr>
          <p:cNvPr id="11" name="Text Placeholder 1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07592" y="6279763"/>
            <a:ext cx="10312296" cy="370205"/>
          </a:xfrm>
        </p:spPr>
        <p:txBody>
          <a:bodyPr anchor="ctr">
            <a:noAutofit/>
          </a:bodyPr>
          <a:lstStyle>
            <a:lvl1pPr marL="0" indent="0">
              <a:buNone/>
              <a:defRPr sz="1100" b="1" spc="8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STUDENT HEALTH CENTER</a:t>
            </a:r>
          </a:p>
        </p:txBody>
      </p:sp>
      <p:sp>
        <p:nvSpPr>
          <p:cNvPr id="9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670539" y="3301284"/>
            <a:ext cx="10590128" cy="336549"/>
          </a:xfrm>
        </p:spPr>
        <p:txBody>
          <a:bodyPr anchor="ctr">
            <a:noAutofit/>
          </a:bodyPr>
          <a:lstStyle>
            <a:lvl1pPr marL="0" indent="0">
              <a:buNone/>
              <a:defRPr sz="1800" b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COUNSELING AND PSYCHOLOGICAL SERVICES (CAPS)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828019" y="-72571"/>
            <a:ext cx="1267479" cy="2766507"/>
            <a:chOff x="633305" y="-72571"/>
            <a:chExt cx="950609" cy="2766507"/>
          </a:xfrm>
        </p:grpSpPr>
        <p:sp>
          <p:nvSpPr>
            <p:cNvPr id="6" name="Rectangle 5"/>
            <p:cNvSpPr/>
            <p:nvPr userDrawn="1"/>
          </p:nvSpPr>
          <p:spPr>
            <a:xfrm>
              <a:off x="633305" y="-72571"/>
              <a:ext cx="950609" cy="2766507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pic>
          <p:nvPicPr>
            <p:cNvPr id="10" name="Picture 9" descr="trident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009" y="1730375"/>
              <a:ext cx="634481" cy="8007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0310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solidFill>
          <a:srgbClr val="660B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838252" y="31873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838252" y="31873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838252" y="31873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675592" y="3180626"/>
            <a:ext cx="9069976" cy="494412"/>
          </a:xfrm>
        </p:spPr>
        <p:txBody>
          <a:bodyPr anchor="ctr">
            <a:noAutofit/>
          </a:bodyPr>
          <a:lstStyle>
            <a:lvl1pPr>
              <a:defRPr sz="4400" b="1" i="0" spc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Section Heading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701508" y="2710383"/>
            <a:ext cx="4933949" cy="336549"/>
          </a:xfrm>
        </p:spPr>
        <p:txBody>
          <a:bodyPr anchor="ctr">
            <a:noAutofit/>
          </a:bodyPr>
          <a:lstStyle>
            <a:lvl1pPr marL="0" indent="0">
              <a:buNone/>
              <a:defRPr sz="1600" b="1" i="0" spc="5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SECTION NUMBER OR SUBTITLE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2602323"/>
            <a:ext cx="198152" cy="1199243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2566728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bg>
      <p:bgPr>
        <a:solidFill>
          <a:srgbClr val="660B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838252" y="31873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838252" y="31873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838252" y="31873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675592" y="3180626"/>
            <a:ext cx="9069976" cy="494412"/>
          </a:xfrm>
        </p:spPr>
        <p:txBody>
          <a:bodyPr anchor="ctr">
            <a:noAutofit/>
          </a:bodyPr>
          <a:lstStyle>
            <a:lvl1pPr>
              <a:defRPr sz="4400" b="1" i="0" spc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Section Heading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701508" y="2710383"/>
            <a:ext cx="4933949" cy="336549"/>
          </a:xfrm>
        </p:spPr>
        <p:txBody>
          <a:bodyPr anchor="ctr">
            <a:noAutofit/>
          </a:bodyPr>
          <a:lstStyle>
            <a:lvl1pPr marL="0" indent="0">
              <a:buNone/>
              <a:defRPr sz="1600" b="1" i="0" spc="5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SECTION NUMBER OR SUBTITLE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2602323"/>
            <a:ext cx="198152" cy="1199243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9443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ection Header">
    <p:bg>
      <p:bgPr>
        <a:solidFill>
          <a:srgbClr val="660B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838252" y="31873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838252" y="31873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838252" y="31873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675592" y="3180626"/>
            <a:ext cx="9069976" cy="494412"/>
          </a:xfrm>
        </p:spPr>
        <p:txBody>
          <a:bodyPr anchor="ctr">
            <a:noAutofit/>
          </a:bodyPr>
          <a:lstStyle>
            <a:lvl1pPr>
              <a:defRPr sz="4400" b="1" i="0" spc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Section Heading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701508" y="2710383"/>
            <a:ext cx="4933949" cy="336549"/>
          </a:xfrm>
        </p:spPr>
        <p:txBody>
          <a:bodyPr anchor="ctr">
            <a:noAutofit/>
          </a:bodyPr>
          <a:lstStyle>
            <a:lvl1pPr marL="0" indent="0">
              <a:buNone/>
              <a:defRPr sz="1600" b="1" i="0" spc="5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SECTION NUMBER OR SUBTITLE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2602323"/>
            <a:ext cx="198152" cy="1199243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34477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Section Header">
    <p:bg>
      <p:bgPr>
        <a:solidFill>
          <a:srgbClr val="660B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838252" y="31873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838252" y="31873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838252" y="31873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675592" y="3180626"/>
            <a:ext cx="9069976" cy="494412"/>
          </a:xfrm>
        </p:spPr>
        <p:txBody>
          <a:bodyPr anchor="ctr">
            <a:noAutofit/>
          </a:bodyPr>
          <a:lstStyle>
            <a:lvl1pPr>
              <a:defRPr sz="4400" b="1" i="0" spc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Section Heading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701508" y="2710383"/>
            <a:ext cx="4933949" cy="336549"/>
          </a:xfrm>
        </p:spPr>
        <p:txBody>
          <a:bodyPr anchor="ctr">
            <a:noAutofit/>
          </a:bodyPr>
          <a:lstStyle>
            <a:lvl1pPr marL="0" indent="0">
              <a:buNone/>
              <a:defRPr sz="1600" b="1" i="0" spc="5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SECTION NUMBER OR SUBTITLE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2602323"/>
            <a:ext cx="198152" cy="1199243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261761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763F7-77E6-4F63-87EA-7200530C6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092CD-2B23-4C27-AC11-53526F992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FB78A-25A6-438B-A66D-70A7C580D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B5EE3-4F48-43F4-8DA0-C4324F62F775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89AD4-06EB-45C9-B2DD-86EB49443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E5E88-284E-47FD-AD57-C534052E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FF57-42DC-4BD9-B2D7-4BEF47303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461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16EE8-5CC8-4FC2-B5C0-A1116750C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82A39-E9F8-4B70-B50C-096FBF93A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6016A-8851-40C4-85CF-11476DBE7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B5EE3-4F48-43F4-8DA0-C4324F62F775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101DE-EEFB-4C7F-BE7F-94B825165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B88A6-B331-48DF-BB44-50A0CD1D6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FF57-42DC-4BD9-B2D7-4BEF47303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568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19C36-7019-49B7-A038-1C4BFA03C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F0D02-F6F8-4655-9122-A1F8ACF493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1EA73-FF57-4935-8A56-602CE8A28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D8F866-DD67-40D4-B10F-3FEC115D2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B5EE3-4F48-43F4-8DA0-C4324F62F775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72620-4710-472B-8886-8E1B23951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A2909-7CD5-4A34-8F25-5783A8132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FF57-42DC-4BD9-B2D7-4BEF47303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702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B1CF2-1C15-442C-B130-E530375C5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71914-6AE1-432E-8DDA-81EED5FEB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CDE86A-20EC-42F2-8FC9-259201EF7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7CB5E5-03B7-4A8F-8CEC-DE5D759C6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02407F-D823-4F89-BC5D-F94031FCCE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71668D-212C-49D5-8FBA-399888FE2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B5EE3-4F48-43F4-8DA0-C4324F62F775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FC5A7F-6F07-4ED6-934A-549E5F4AE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EDAEEF-966E-4C19-9473-5764E242C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FF57-42DC-4BD9-B2D7-4BEF47303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927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9BDCD-417B-4CE9-9E40-6674D1A97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45E235-205B-4EA0-A0C3-FD8371605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B5EE3-4F48-43F4-8DA0-C4324F62F775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F5165B-EDA2-45A6-BBDF-FE4B7F374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9A4109-4551-4EE4-B307-A510C2F7E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FF57-42DC-4BD9-B2D7-4BEF47303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073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B98E37-E544-41D0-BB2E-54F0645F2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B5EE3-4F48-43F4-8DA0-C4324F62F775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204C7D-8976-41F9-8DB5-FD33C751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CBFD6F-AE99-4AAF-B197-E725BC862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FF57-42DC-4BD9-B2D7-4BEF47303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28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FB8D8-0D09-4591-916A-A1D25B66C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3DC3B-1020-48BC-984B-FAFAC987C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9ED0E2-9C9D-4237-8E3D-ABBE8CA86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545803-2BA7-45A6-8C9D-D02BE8D92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B5EE3-4F48-43F4-8DA0-C4324F62F775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7DEA1-B5F7-4C5F-B161-F63554111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CDA2D-7A9A-4F94-884C-FFD0A7FC8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FF57-42DC-4BD9-B2D7-4BEF47303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7656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D9D1F-981A-4073-949E-2C1452FE6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A78901-DF8A-4EF4-9741-D2526D62AC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D11CEC-7F05-4B3D-8696-84DBD6C09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0654F-2E6B-4FD5-92FA-A3BA3311B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B5EE3-4F48-43F4-8DA0-C4324F62F775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1A290-B82F-4645-BD42-0CF23B1CA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24EB1-CA93-4914-821E-490E48E8D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FF57-42DC-4BD9-B2D7-4BEF47303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186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24AC21-4619-435B-BD5C-F395CFB80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0A13A-1D0E-446E-811F-31E800FEE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E4F11-94CA-40F0-B01D-E417E8B845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B5EE3-4F48-43F4-8DA0-C4324F62F775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D1919-6790-4E45-86E5-5D791FE6BD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43A04-2828-4AB4-8149-CAC2C07146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CFF57-42DC-4BD9-B2D7-4BEF47303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268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Cats and Dogs Object Detection (CaDoD)</a:t>
            </a:r>
            <a:endParaRPr lang="en-US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sz="2400" b="1" dirty="0">
                <a:solidFill>
                  <a:schemeClr val="tx1"/>
                </a:solidFill>
              </a:rPr>
              <a:t>Group 30 – PHASE 2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017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82195-E833-4F89-94DC-251468460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323" y="3811069"/>
            <a:ext cx="9069976" cy="494412"/>
          </a:xfrm>
        </p:spPr>
        <p:txBody>
          <a:bodyPr/>
          <a:lstStyle/>
          <a:p>
            <a:pPr algn="l"/>
            <a:r>
              <a:rPr lang="en-US" sz="4400" dirty="0"/>
              <a:t>Homegrown multi-task </a:t>
            </a:r>
            <a:br>
              <a:rPr lang="en-US" sz="4400" dirty="0"/>
            </a:br>
            <a:r>
              <a:rPr lang="en-US" sz="4400" dirty="0"/>
              <a:t>(BCE+MSE + Regularization) model using Python and NumPy.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92FD0-7C24-4951-83BA-92025181CD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SECTION 3</a:t>
            </a:r>
          </a:p>
        </p:txBody>
      </p:sp>
    </p:spTree>
    <p:extLst>
      <p:ext uri="{BB962C8B-B14F-4D97-AF65-F5344CB8AC3E}">
        <p14:creationId xmlns:p14="http://schemas.microsoft.com/office/powerpoint/2010/main" val="2244100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ACEB52-EE2E-4438-90C7-E936B3D61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970" y="3019581"/>
            <a:ext cx="9134059" cy="3838420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C31AED3-A0DB-4338-AA6B-6B582D883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578044"/>
              </p:ext>
            </p:extLst>
          </p:nvPr>
        </p:nvGraphicFramePr>
        <p:xfrm>
          <a:off x="954157" y="550700"/>
          <a:ext cx="1052554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5108">
                  <a:extLst>
                    <a:ext uri="{9D8B030D-6E8A-4147-A177-3AD203B41FA5}">
                      <a16:colId xmlns:a16="http://schemas.microsoft.com/office/drawing/2014/main" val="2751589085"/>
                    </a:ext>
                  </a:extLst>
                </a:gridCol>
                <a:gridCol w="2105108">
                  <a:extLst>
                    <a:ext uri="{9D8B030D-6E8A-4147-A177-3AD203B41FA5}">
                      <a16:colId xmlns:a16="http://schemas.microsoft.com/office/drawing/2014/main" val="1653536610"/>
                    </a:ext>
                  </a:extLst>
                </a:gridCol>
                <a:gridCol w="2105108">
                  <a:extLst>
                    <a:ext uri="{9D8B030D-6E8A-4147-A177-3AD203B41FA5}">
                      <a16:colId xmlns:a16="http://schemas.microsoft.com/office/drawing/2014/main" val="1108146260"/>
                    </a:ext>
                  </a:extLst>
                </a:gridCol>
                <a:gridCol w="2105108">
                  <a:extLst>
                    <a:ext uri="{9D8B030D-6E8A-4147-A177-3AD203B41FA5}">
                      <a16:colId xmlns:a16="http://schemas.microsoft.com/office/drawing/2014/main" val="2992598068"/>
                    </a:ext>
                  </a:extLst>
                </a:gridCol>
                <a:gridCol w="2105108">
                  <a:extLst>
                    <a:ext uri="{9D8B030D-6E8A-4147-A177-3AD203B41FA5}">
                      <a16:colId xmlns:a16="http://schemas.microsoft.com/office/drawing/2014/main" val="702802245"/>
                    </a:ext>
                  </a:extLst>
                </a:gridCol>
              </a:tblGrid>
              <a:tr h="255609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Train_Acc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Test_Acc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Train_Loss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Test_Loss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077643"/>
                  </a:ext>
                </a:extLst>
              </a:tr>
              <a:tr h="639023">
                <a:tc>
                  <a:txBody>
                    <a:bodyPr/>
                    <a:lstStyle/>
                    <a:p>
                      <a:r>
                        <a:rPr lang="en-US" dirty="0"/>
                        <a:t>Homegrown Logistic Regression without Regularization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48.03%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478775"/>
                  </a:ext>
                </a:extLst>
              </a:tr>
              <a:tr h="8307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Homegrown Logistic Regression with Regularization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49.03%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93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609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BFC0E-8D73-4DE4-981E-6232A41CF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508" y="3429000"/>
            <a:ext cx="9069976" cy="494412"/>
          </a:xfrm>
        </p:spPr>
        <p:txBody>
          <a:bodyPr/>
          <a:lstStyle/>
          <a:p>
            <a:r>
              <a:rPr lang="en-IN" dirty="0"/>
              <a:t>Transfer Learning &amp; Fine Tuning Using EfficientDet(D0-D7)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A4333-384D-4259-957D-1C7A64944E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508" y="2218770"/>
            <a:ext cx="4933949" cy="336549"/>
          </a:xfrm>
        </p:spPr>
        <p:txBody>
          <a:bodyPr/>
          <a:lstStyle/>
          <a:p>
            <a:r>
              <a:rPr lang="en-IN" dirty="0"/>
              <a:t>SECTION 4</a:t>
            </a:r>
          </a:p>
        </p:txBody>
      </p:sp>
    </p:spTree>
    <p:extLst>
      <p:ext uri="{BB962C8B-B14F-4D97-AF65-F5344CB8AC3E}">
        <p14:creationId xmlns:p14="http://schemas.microsoft.com/office/powerpoint/2010/main" val="4124113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FEF8225-03C2-4B57-89BC-CF813B063FF8}"/>
              </a:ext>
            </a:extLst>
          </p:cNvPr>
          <p:cNvSpPr/>
          <p:nvPr/>
        </p:nvSpPr>
        <p:spPr>
          <a:xfrm>
            <a:off x="2774834" y="385133"/>
            <a:ext cx="6489291" cy="50193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Transfer Learning &amp; Efficient Det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9BC17C2-5CDC-4CB9-B6A0-E090787A9162}"/>
              </a:ext>
            </a:extLst>
          </p:cNvPr>
          <p:cNvSpPr/>
          <p:nvPr/>
        </p:nvSpPr>
        <p:spPr>
          <a:xfrm>
            <a:off x="2098492" y="1093926"/>
            <a:ext cx="7841974" cy="10336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effectLst/>
                <a:latin typeface="Arial" panose="020B0604020202020204" pitchFamily="34" charset="0"/>
              </a:rPr>
              <a:t>Backbone – Extracts features from the input images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49181B4-ADBC-4622-8DD7-85A37D120111}"/>
              </a:ext>
            </a:extLst>
          </p:cNvPr>
          <p:cNvSpPr/>
          <p:nvPr/>
        </p:nvSpPr>
        <p:spPr>
          <a:xfrm>
            <a:off x="2098492" y="4017266"/>
            <a:ext cx="7841974" cy="10336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effectLst/>
                <a:latin typeface="Arial" panose="020B0604020202020204" pitchFamily="34" charset="0"/>
              </a:rPr>
              <a:t>Class/ Box Network – Predicts the class and bounding boxes for the images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AC2C531-B327-4409-A6F7-6B5DBB0BEDEF}"/>
              </a:ext>
            </a:extLst>
          </p:cNvPr>
          <p:cNvSpPr/>
          <p:nvPr/>
        </p:nvSpPr>
        <p:spPr>
          <a:xfrm>
            <a:off x="2098492" y="2555596"/>
            <a:ext cx="7841974" cy="10336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effectLst/>
                <a:latin typeface="Arial" panose="020B0604020202020204" pitchFamily="34" charset="0"/>
              </a:rPr>
              <a:t>Takes multiple levels of features from the backbone and 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generates features as outputs that determines some characteristics of the images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C0BB789-3529-4F13-B721-98337156F4CA}"/>
              </a:ext>
            </a:extLst>
          </p:cNvPr>
          <p:cNvSpPr/>
          <p:nvPr/>
        </p:nvSpPr>
        <p:spPr>
          <a:xfrm>
            <a:off x="2098492" y="5439198"/>
            <a:ext cx="7841974" cy="10336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effectLst/>
                <a:latin typeface="Arial" panose="020B0604020202020204" pitchFamily="34" charset="0"/>
              </a:rPr>
              <a:t>Developed a script in Python to transform the given dataset into compatible with Efficient Det</a:t>
            </a:r>
          </a:p>
          <a:p>
            <a:pPr algn="ctr"/>
            <a:r>
              <a:rPr lang="en-US" dirty="0">
                <a:latin typeface="Arial" panose="020B0604020202020204" pitchFamily="34" charset="0"/>
              </a:rPr>
              <a:t>Efficient Det achieved a mean average precision of around 0.042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95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A4333-384D-4259-957D-1C7A64944E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SECTION 5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23D9D11-369E-4E6E-95BD-928151835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508" y="3811069"/>
            <a:ext cx="9069976" cy="494412"/>
          </a:xfrm>
        </p:spPr>
        <p:txBody>
          <a:bodyPr/>
          <a:lstStyle/>
          <a:p>
            <a:r>
              <a:rPr lang="en-US" dirty="0"/>
              <a:t>Fully Convoluted Neural Network For Classification &amp; Regression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447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123DC9-7B0E-4B0D-956E-457FA9773FC9}"/>
              </a:ext>
            </a:extLst>
          </p:cNvPr>
          <p:cNvSpPr txBox="1"/>
          <p:nvPr/>
        </p:nvSpPr>
        <p:spPr>
          <a:xfrm>
            <a:off x="325092" y="1811403"/>
            <a:ext cx="1174059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 Our Pytorch FCN Cat and Dog model defines classification accuracy and predicts bounding boxes.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We have used 2 convolution layers with 3 Max pooling and Relu as our activation function.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Adam : Optimizer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Learning rate 1 e-3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We have achieved a train accuracy of 99-100% and Test Accuracy of 69%. Test loss of about 0.827</a:t>
            </a:r>
            <a:br>
              <a:rPr lang="en-US" dirty="0"/>
            </a:b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394951-1AA7-4DD3-9708-7BFC1E6EB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716" y="4293706"/>
            <a:ext cx="9079189" cy="1076117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91F45E9-6DDD-4091-B6A1-4781F71D0460}"/>
              </a:ext>
            </a:extLst>
          </p:cNvPr>
          <p:cNvSpPr/>
          <p:nvPr/>
        </p:nvSpPr>
        <p:spPr>
          <a:xfrm>
            <a:off x="2774834" y="694517"/>
            <a:ext cx="6489291" cy="50193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FCN Cat and Dog Classification and Regression</a:t>
            </a:r>
          </a:p>
        </p:txBody>
      </p:sp>
    </p:spTree>
    <p:extLst>
      <p:ext uri="{BB962C8B-B14F-4D97-AF65-F5344CB8AC3E}">
        <p14:creationId xmlns:p14="http://schemas.microsoft.com/office/powerpoint/2010/main" val="325220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A4333-384D-4259-957D-1C7A64944E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SECTION 6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23D9D11-369E-4E6E-95BD-928151835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508" y="3322642"/>
            <a:ext cx="9069976" cy="494412"/>
          </a:xfrm>
        </p:spPr>
        <p:txBody>
          <a:bodyPr/>
          <a:lstStyle/>
          <a:p>
            <a:r>
              <a:rPr lang="en-US" dirty="0"/>
              <a:t>Results and Analysis</a:t>
            </a:r>
          </a:p>
        </p:txBody>
      </p:sp>
    </p:spTree>
    <p:extLst>
      <p:ext uri="{BB962C8B-B14F-4D97-AF65-F5344CB8AC3E}">
        <p14:creationId xmlns:p14="http://schemas.microsoft.com/office/powerpoint/2010/main" val="3800617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2CD59F7-76B3-4679-B5DB-AD41136F974A}"/>
              </a:ext>
            </a:extLst>
          </p:cNvPr>
          <p:cNvSpPr/>
          <p:nvPr/>
        </p:nvSpPr>
        <p:spPr>
          <a:xfrm>
            <a:off x="1116498" y="655128"/>
            <a:ext cx="4613919" cy="1499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Overall Results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6E6EAE22-E172-4FA5-9413-CEBF1FEC5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837" y="527799"/>
            <a:ext cx="5586942" cy="2220809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6A38F65A-D2FF-422E-8B5B-17CF984FD0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852" y="3315854"/>
            <a:ext cx="3893646" cy="3455611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AB1BC565-0BE3-417E-9467-E35FEEDCEF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779" y="3315854"/>
            <a:ext cx="4253060" cy="345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346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BFC0E-8D73-4DE4-981E-6232A41CF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508" y="3181794"/>
            <a:ext cx="9069976" cy="494412"/>
          </a:xfrm>
        </p:spPr>
        <p:txBody>
          <a:bodyPr/>
          <a:lstStyle/>
          <a:p>
            <a:r>
              <a:rPr lang="en-IN" sz="4400" b="1" dirty="0"/>
              <a:t>Challenges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A4333-384D-4259-957D-1C7A64944E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SECTION 7</a:t>
            </a:r>
          </a:p>
        </p:txBody>
      </p:sp>
    </p:spTree>
    <p:extLst>
      <p:ext uri="{BB962C8B-B14F-4D97-AF65-F5344CB8AC3E}">
        <p14:creationId xmlns:p14="http://schemas.microsoft.com/office/powerpoint/2010/main" val="1815881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2418A-CA80-4315-9762-425955E68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308" y="2104318"/>
            <a:ext cx="11759381" cy="54864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Helvetica Neue"/>
              </a:rPr>
              <a:t>It took a long time to train models like EfficientDet because of the enormous number of layers involved. As a result, we used pre-trained weights and simply fine-tuned the head layers when training on our unique </a:t>
            </a:r>
            <a:r>
              <a:rPr lang="en-US" sz="2400" dirty="0" err="1">
                <a:latin typeface="Helvetica Neue"/>
              </a:rPr>
              <a:t>CaDoD</a:t>
            </a:r>
            <a:r>
              <a:rPr lang="en-US" sz="2400" dirty="0">
                <a:latin typeface="Helvetica Neue"/>
              </a:rPr>
              <a:t> dataset.</a:t>
            </a:r>
          </a:p>
          <a:p>
            <a:endParaRPr lang="en-US" sz="2400" dirty="0">
              <a:latin typeface="Helvetica Neue"/>
            </a:endParaRPr>
          </a:p>
          <a:p>
            <a:r>
              <a:rPr lang="en-US" sz="2400" dirty="0">
                <a:latin typeface="Helvetica Neue"/>
              </a:rPr>
              <a:t>For better versions, such as D1-D7, will take much longer to train. Due to Google </a:t>
            </a:r>
            <a:r>
              <a:rPr lang="en-US" sz="2400" dirty="0" err="1">
                <a:latin typeface="Helvetica Neue"/>
              </a:rPr>
              <a:t>Colaboratory's</a:t>
            </a:r>
            <a:r>
              <a:rPr lang="en-US" sz="2400" dirty="0">
                <a:latin typeface="Helvetica Neue"/>
              </a:rPr>
              <a:t> limitations, we were unable to train the other models.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2CD59F7-76B3-4679-B5DB-AD41136F974A}"/>
              </a:ext>
            </a:extLst>
          </p:cNvPr>
          <p:cNvSpPr/>
          <p:nvPr/>
        </p:nvSpPr>
        <p:spPr>
          <a:xfrm>
            <a:off x="2851352" y="471353"/>
            <a:ext cx="6489291" cy="73741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Problems Faced/ Challenges</a:t>
            </a:r>
          </a:p>
        </p:txBody>
      </p:sp>
    </p:spTree>
    <p:extLst>
      <p:ext uri="{BB962C8B-B14F-4D97-AF65-F5344CB8AC3E}">
        <p14:creationId xmlns:p14="http://schemas.microsoft.com/office/powerpoint/2010/main" val="888069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245769" y="243200"/>
            <a:ext cx="3700462" cy="336549"/>
          </a:xfrm>
        </p:spPr>
        <p:txBody>
          <a:bodyPr/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Group 30 - Team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3D5EB5-207E-4EBF-B364-5266BE99B7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678"/>
          <a:stretch/>
        </p:blipFill>
        <p:spPr>
          <a:xfrm>
            <a:off x="1330504" y="904972"/>
            <a:ext cx="3420605" cy="53732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82642A-CE68-4229-87AA-BBFCD53B4D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7681" t="1191" r="7681" b="-1191"/>
          <a:stretch/>
        </p:blipFill>
        <p:spPr>
          <a:xfrm>
            <a:off x="6560001" y="904972"/>
            <a:ext cx="3950886" cy="545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5288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BFC0E-8D73-4DE4-981E-6232A41CF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508" y="3181794"/>
            <a:ext cx="9069976" cy="494412"/>
          </a:xfrm>
        </p:spPr>
        <p:txBody>
          <a:bodyPr/>
          <a:lstStyle/>
          <a:p>
            <a:r>
              <a:rPr lang="en-IN" sz="4400" b="1" dirty="0"/>
              <a:t>Conclusion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A4333-384D-4259-957D-1C7A64944E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SECTION 8</a:t>
            </a:r>
          </a:p>
        </p:txBody>
      </p:sp>
    </p:spTree>
    <p:extLst>
      <p:ext uri="{BB962C8B-B14F-4D97-AF65-F5344CB8AC3E}">
        <p14:creationId xmlns:p14="http://schemas.microsoft.com/office/powerpoint/2010/main" val="3724367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02FF20E-1993-4D55-BE1B-33F02EA0C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710" y="1885016"/>
            <a:ext cx="11454580" cy="5454292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In this phase we developed a Fully Convolutional neural network models using Pytorch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We have performed transfer learning and tried implementing Efficient det algorithm. Trained our Efficient det D0 model and compared its results with Efficient det D7.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With increase in convolutional layers we saw a significant increase in the computation time and an increase in accuracy prediction.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In conclusion I could say that for Image classification and detection Neural Networks work better compared to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Sklearn</a:t>
            </a:r>
            <a:r>
              <a:rPr lang="en-US" b="0" i="0" dirty="0">
                <a:effectLst/>
                <a:latin typeface="Arial" panose="020B0604020202020204" pitchFamily="34" charset="0"/>
              </a:rPr>
              <a:t> models.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FFC75E2-C41D-4581-9E51-35914118ECDF}"/>
              </a:ext>
            </a:extLst>
          </p:cNvPr>
          <p:cNvSpPr/>
          <p:nvPr/>
        </p:nvSpPr>
        <p:spPr>
          <a:xfrm>
            <a:off x="2664541" y="631875"/>
            <a:ext cx="6489291" cy="73741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493013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409D83-AD96-4890-8723-6EDE4150E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 dirty="0"/>
              <a:t>Presentation Outline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46B8261-F726-45B9-A776-3714DD0095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773396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965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508" y="3563863"/>
            <a:ext cx="6802482" cy="494412"/>
          </a:xfrm>
        </p:spPr>
        <p:txBody>
          <a:bodyPr/>
          <a:lstStyle/>
          <a:p>
            <a:r>
              <a:rPr lang="en-US" dirty="0"/>
              <a:t>Work done previously Phase 1 and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SECTION 1</a:t>
            </a:r>
          </a:p>
        </p:txBody>
      </p:sp>
    </p:spTree>
    <p:extLst>
      <p:ext uri="{BB962C8B-B14F-4D97-AF65-F5344CB8AC3E}">
        <p14:creationId xmlns:p14="http://schemas.microsoft.com/office/powerpoint/2010/main" val="4136039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43E6E9-7C3B-4153-A877-BE387C896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3618" y="1239927"/>
            <a:ext cx="4008586" cy="46805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Work done in previous phase (Phase 1 &amp; 2)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29417F-F6D3-438E-A75C-A05457F09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2477" y="1946787"/>
            <a:ext cx="4961270" cy="3973724"/>
          </a:xfrm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3200" dirty="0"/>
              <a:t>Data Pre-processing and EDA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3200" dirty="0"/>
              <a:t>SKLearn Baseline models for Logistic Regression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3200" dirty="0"/>
              <a:t>SGD classifier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3200" dirty="0"/>
              <a:t>Grid Search Comparison between different Classifiers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3200" dirty="0"/>
              <a:t>SKLearn Baseline models for Linear Regression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3200" dirty="0"/>
              <a:t>Grid Search Comparison between different Regressors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3200" dirty="0"/>
              <a:t>Homegrown logistic regression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3200" dirty="0"/>
              <a:t>Pytorch Implementation of Classification &amp; Regression of MLP Models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3200" dirty="0"/>
              <a:t>Multihead Cat and Dog CNN Detector</a:t>
            </a: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25553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0FC8D80-8C2E-4D2D-B597-A0F9308B8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30" y="705679"/>
            <a:ext cx="11211340" cy="3132142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09FAB5B-BFAF-4C17-8DE0-E1E4512D2C10}"/>
              </a:ext>
            </a:extLst>
          </p:cNvPr>
          <p:cNvSpPr/>
          <p:nvPr/>
        </p:nvSpPr>
        <p:spPr>
          <a:xfrm>
            <a:off x="2675443" y="149077"/>
            <a:ext cx="6489291" cy="50193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Baseline Classification and Models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CCA245-FE09-4521-8ED9-ECE2B92A2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87" y="4643840"/>
            <a:ext cx="11738113" cy="1965681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BEDBF12-1A41-4FE6-A4A5-D8C1E14DD53A}"/>
              </a:ext>
            </a:extLst>
          </p:cNvPr>
          <p:cNvSpPr/>
          <p:nvPr/>
        </p:nvSpPr>
        <p:spPr>
          <a:xfrm>
            <a:off x="2460095" y="3989298"/>
            <a:ext cx="6489291" cy="50193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Baseline Linear Regression and Models</a:t>
            </a:r>
          </a:p>
        </p:txBody>
      </p:sp>
    </p:spTree>
    <p:extLst>
      <p:ext uri="{BB962C8B-B14F-4D97-AF65-F5344CB8AC3E}">
        <p14:creationId xmlns:p14="http://schemas.microsoft.com/office/powerpoint/2010/main" val="2954890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9">
            <a:extLst>
              <a:ext uri="{FF2B5EF4-FFF2-40B4-BE49-F238E27FC236}">
                <a16:creationId xmlns:a16="http://schemas.microsoft.com/office/drawing/2014/main" id="{BAB6900E-9476-4B5E-A8AF-EF47BB65D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902226"/>
            <a:ext cx="11151704" cy="364344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608A19-2BD6-441D-B36B-0CAFDC11DFFA}"/>
              </a:ext>
            </a:extLst>
          </p:cNvPr>
          <p:cNvSpPr txBox="1"/>
          <p:nvPr/>
        </p:nvSpPr>
        <p:spPr>
          <a:xfrm>
            <a:off x="659295" y="1147900"/>
            <a:ext cx="108734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Using relu and leakyrelu did not make a difference in results.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Respective best parameters can be seen for MLP models with drop out.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52.56% classification accuracy and 47.53 MSE loss was obtained in the combined Homegrown Logistic regression model that does classification and regression at the same time.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48.55 MSE loss was obtained in homegrown linear regression.</a:t>
            </a:r>
          </a:p>
          <a:p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6A0A866-D635-4F2A-8527-8A326A026FBE}"/>
              </a:ext>
            </a:extLst>
          </p:cNvPr>
          <p:cNvSpPr/>
          <p:nvPr/>
        </p:nvSpPr>
        <p:spPr>
          <a:xfrm>
            <a:off x="2851353" y="392590"/>
            <a:ext cx="6489291" cy="50193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Pytorch Models For Classification &amp; Regression</a:t>
            </a:r>
          </a:p>
        </p:txBody>
      </p:sp>
    </p:spTree>
    <p:extLst>
      <p:ext uri="{BB962C8B-B14F-4D97-AF65-F5344CB8AC3E}">
        <p14:creationId xmlns:p14="http://schemas.microsoft.com/office/powerpoint/2010/main" val="2926751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82195-E833-4F89-94DC-251468460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Goal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92FD0-7C24-4951-83BA-92025181CD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SECTION 2</a:t>
            </a:r>
          </a:p>
        </p:txBody>
      </p:sp>
    </p:spTree>
    <p:extLst>
      <p:ext uri="{BB962C8B-B14F-4D97-AF65-F5344CB8AC3E}">
        <p14:creationId xmlns:p14="http://schemas.microsoft.com/office/powerpoint/2010/main" val="1317659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43E6E9-7C3B-4153-A877-BE387C896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065" y="1463040"/>
            <a:ext cx="3796306" cy="269094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Work accomplished in Phase 3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29417F-F6D3-438E-A75C-A05457F09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76462" y="1463039"/>
            <a:ext cx="6162544" cy="43004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400" dirty="0"/>
              <a:t>Homegrown multi-task </a:t>
            </a:r>
          </a:p>
          <a:p>
            <a:pPr algn="l"/>
            <a:r>
              <a:rPr lang="en-US" sz="2400" dirty="0"/>
              <a:t>(BCE+MSE + Regularization) model using Python and NumPy.</a:t>
            </a:r>
          </a:p>
          <a:p>
            <a:pPr algn="l"/>
            <a:endParaRPr lang="en-US" sz="24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400" dirty="0"/>
              <a:t>Transfer learning for object detection and fine-tuning using Efficient Det (D0-D7)</a:t>
            </a:r>
          </a:p>
          <a:p>
            <a:pPr algn="l"/>
            <a:endParaRPr lang="en-US" sz="24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400" dirty="0"/>
              <a:t>Built a fully convolutional neural network (FCN) for a single object classifier and detector.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28296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2771</TotalTime>
  <Words>656</Words>
  <Application>Microsoft Office PowerPoint</Application>
  <PresentationFormat>Widescreen</PresentationFormat>
  <Paragraphs>96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Helvetica Neue</vt:lpstr>
      <vt:lpstr>Office Theme</vt:lpstr>
      <vt:lpstr>Cats and Dogs Object Detection (CaDoD)</vt:lpstr>
      <vt:lpstr>PowerPoint Presentation</vt:lpstr>
      <vt:lpstr>Presentation Outline</vt:lpstr>
      <vt:lpstr>Work done previously Phase 1 and 2</vt:lpstr>
      <vt:lpstr>Work done in previous phase (Phase 1 &amp; 2)</vt:lpstr>
      <vt:lpstr>PowerPoint Presentation</vt:lpstr>
      <vt:lpstr>PowerPoint Presentation</vt:lpstr>
      <vt:lpstr>Project Goal</vt:lpstr>
      <vt:lpstr>Work accomplished in Phase 3</vt:lpstr>
      <vt:lpstr>Homegrown multi-task  (BCE+MSE + Regularization) model using Python and NumPy.</vt:lpstr>
      <vt:lpstr>PowerPoint Presentation</vt:lpstr>
      <vt:lpstr>Transfer Learning &amp; Fine Tuning Using EfficientDet(D0-D7)</vt:lpstr>
      <vt:lpstr>PowerPoint Presentation</vt:lpstr>
      <vt:lpstr>Fully Convoluted Neural Network For Classification &amp; Regression </vt:lpstr>
      <vt:lpstr>PowerPoint Presentation</vt:lpstr>
      <vt:lpstr>Results and Analysis</vt:lpstr>
      <vt:lpstr>PowerPoint Presentation</vt:lpstr>
      <vt:lpstr>Challenges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Cats and Dogs Object Detection Group No 15</dc:title>
  <dc:creator>Anita B</dc:creator>
  <cp:lastModifiedBy>Sadey, Tarika</cp:lastModifiedBy>
  <cp:revision>75</cp:revision>
  <dcterms:created xsi:type="dcterms:W3CDTF">2021-11-15T21:00:35Z</dcterms:created>
  <dcterms:modified xsi:type="dcterms:W3CDTF">2021-12-16T16:21:44Z</dcterms:modified>
</cp:coreProperties>
</file>