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75" r:id="rId4"/>
    <p:sldId id="258" r:id="rId5"/>
    <p:sldId id="259" r:id="rId6"/>
    <p:sldId id="279" r:id="rId7"/>
    <p:sldId id="280" r:id="rId8"/>
    <p:sldId id="270" r:id="rId9"/>
    <p:sldId id="262" r:id="rId10"/>
    <p:sldId id="278"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3CD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ikul Islam" userId="8364649e31eacf13" providerId="LiveId" clId="{BEECA52E-EF29-4A93-A6CB-348CA22ACD25}"/>
    <pc:docChg chg="undo custSel addSld modSld">
      <pc:chgData name="Tarikul Islam" userId="8364649e31eacf13" providerId="LiveId" clId="{BEECA52E-EF29-4A93-A6CB-348CA22ACD25}" dt="2023-10-15T03:13:30.519" v="918" actId="20577"/>
      <pc:docMkLst>
        <pc:docMk/>
      </pc:docMkLst>
      <pc:sldChg chg="modSp mod">
        <pc:chgData name="Tarikul Islam" userId="8364649e31eacf13" providerId="LiveId" clId="{BEECA52E-EF29-4A93-A6CB-348CA22ACD25}" dt="2023-10-15T03:13:30.519" v="918" actId="20577"/>
        <pc:sldMkLst>
          <pc:docMk/>
          <pc:sldMk cId="1498496535" sldId="256"/>
        </pc:sldMkLst>
        <pc:spChg chg="mod">
          <ac:chgData name="Tarikul Islam" userId="8364649e31eacf13" providerId="LiveId" clId="{BEECA52E-EF29-4A93-A6CB-348CA22ACD25}" dt="2023-10-15T03:13:30.519" v="918" actId="20577"/>
          <ac:spMkLst>
            <pc:docMk/>
            <pc:sldMk cId="1498496535" sldId="256"/>
            <ac:spMk id="3" creationId="{9EACEBB3-3705-F224-4693-802786A75349}"/>
          </ac:spMkLst>
        </pc:spChg>
      </pc:sldChg>
      <pc:sldChg chg="modSp mod">
        <pc:chgData name="Tarikul Islam" userId="8364649e31eacf13" providerId="LiveId" clId="{BEECA52E-EF29-4A93-A6CB-348CA22ACD25}" dt="2023-10-15T03:09:14.891" v="635" actId="14100"/>
        <pc:sldMkLst>
          <pc:docMk/>
          <pc:sldMk cId="2023777154" sldId="258"/>
        </pc:sldMkLst>
        <pc:spChg chg="mod">
          <ac:chgData name="Tarikul Islam" userId="8364649e31eacf13" providerId="LiveId" clId="{BEECA52E-EF29-4A93-A6CB-348CA22ACD25}" dt="2023-10-15T03:09:14.891" v="635" actId="14100"/>
          <ac:spMkLst>
            <pc:docMk/>
            <pc:sldMk cId="2023777154" sldId="258"/>
            <ac:spMk id="2" creationId="{32AB0C23-776A-F4CF-84D4-6440A54C708D}"/>
          </ac:spMkLst>
        </pc:spChg>
      </pc:sldChg>
      <pc:sldChg chg="modSp mod">
        <pc:chgData name="Tarikul Islam" userId="8364649e31eacf13" providerId="LiveId" clId="{BEECA52E-EF29-4A93-A6CB-348CA22ACD25}" dt="2023-10-15T01:27:31.221" v="592" actId="20577"/>
        <pc:sldMkLst>
          <pc:docMk/>
          <pc:sldMk cId="4044084985" sldId="259"/>
        </pc:sldMkLst>
        <pc:spChg chg="mod">
          <ac:chgData name="Tarikul Islam" userId="8364649e31eacf13" providerId="LiveId" clId="{BEECA52E-EF29-4A93-A6CB-348CA22ACD25}" dt="2023-10-15T01:27:31.221" v="592" actId="20577"/>
          <ac:spMkLst>
            <pc:docMk/>
            <pc:sldMk cId="4044084985" sldId="259"/>
            <ac:spMk id="2" creationId="{1E22FEA4-43C3-B8F3-5510-468A3260C1DC}"/>
          </ac:spMkLst>
        </pc:spChg>
      </pc:sldChg>
      <pc:sldChg chg="modSp new mod">
        <pc:chgData name="Tarikul Islam" userId="8364649e31eacf13" providerId="LiveId" clId="{BEECA52E-EF29-4A93-A6CB-348CA22ACD25}" dt="2023-10-15T00:59:40.255" v="365" actId="20577"/>
        <pc:sldMkLst>
          <pc:docMk/>
          <pc:sldMk cId="3820735804" sldId="260"/>
        </pc:sldMkLst>
        <pc:spChg chg="mod">
          <ac:chgData name="Tarikul Islam" userId="8364649e31eacf13" providerId="LiveId" clId="{BEECA52E-EF29-4A93-A6CB-348CA22ACD25}" dt="2023-10-15T00:59:40.255" v="365" actId="20577"/>
          <ac:spMkLst>
            <pc:docMk/>
            <pc:sldMk cId="3820735804" sldId="260"/>
            <ac:spMk id="2" creationId="{AB8DCF97-9F37-8ABB-9EF1-5C79735662B1}"/>
          </ac:spMkLst>
        </pc:spChg>
      </pc:sldChg>
      <pc:sldChg chg="modSp new mod">
        <pc:chgData name="Tarikul Islam" userId="8364649e31eacf13" providerId="LiveId" clId="{BEECA52E-EF29-4A93-A6CB-348CA22ACD25}" dt="2023-10-14T15:28:16.986" v="119" actId="20577"/>
        <pc:sldMkLst>
          <pc:docMk/>
          <pc:sldMk cId="1976609714" sldId="261"/>
        </pc:sldMkLst>
        <pc:spChg chg="mod">
          <ac:chgData name="Tarikul Islam" userId="8364649e31eacf13" providerId="LiveId" clId="{BEECA52E-EF29-4A93-A6CB-348CA22ACD25}" dt="2023-10-14T15:28:16.986" v="119" actId="20577"/>
          <ac:spMkLst>
            <pc:docMk/>
            <pc:sldMk cId="1976609714" sldId="261"/>
            <ac:spMk id="2" creationId="{4E08CE07-A154-B7E0-CBF1-339F0E89A82B}"/>
          </ac:spMkLst>
        </pc:spChg>
      </pc:sldChg>
      <pc:sldChg chg="modSp new mod">
        <pc:chgData name="Tarikul Islam" userId="8364649e31eacf13" providerId="LiveId" clId="{BEECA52E-EF29-4A93-A6CB-348CA22ACD25}" dt="2023-10-15T03:04:42.767" v="634" actId="207"/>
        <pc:sldMkLst>
          <pc:docMk/>
          <pc:sldMk cId="1345792124" sldId="262"/>
        </pc:sldMkLst>
        <pc:spChg chg="mod">
          <ac:chgData name="Tarikul Islam" userId="8364649e31eacf13" providerId="LiveId" clId="{BEECA52E-EF29-4A93-A6CB-348CA22ACD25}" dt="2023-10-15T03:04:42.767" v="634" actId="207"/>
          <ac:spMkLst>
            <pc:docMk/>
            <pc:sldMk cId="1345792124" sldId="262"/>
            <ac:spMk id="2" creationId="{2CF10145-E2AD-8F6B-C491-7E956B163348}"/>
          </ac:spMkLst>
        </pc:spChg>
      </pc:sldChg>
    </pc:docChg>
  </pc:docChgLst>
  <pc:docChgLst>
    <pc:chgData name="Tarikul Islam" userId="8364649e31eacf13" providerId="LiveId" clId="{96604EFF-B3B5-4F93-8CF3-F7C7C6898B3F}"/>
    <pc:docChg chg="undo custSel addSld delSld modSld">
      <pc:chgData name="Tarikul Islam" userId="8364649e31eacf13" providerId="LiveId" clId="{96604EFF-B3B5-4F93-8CF3-F7C7C6898B3F}" dt="2024-11-29T11:48:30.061" v="709" actId="20577"/>
      <pc:docMkLst>
        <pc:docMk/>
      </pc:docMkLst>
      <pc:sldChg chg="modSp mod">
        <pc:chgData name="Tarikul Islam" userId="8364649e31eacf13" providerId="LiveId" clId="{96604EFF-B3B5-4F93-8CF3-F7C7C6898B3F}" dt="2024-11-27T13:51:05.055" v="446" actId="20577"/>
        <pc:sldMkLst>
          <pc:docMk/>
          <pc:sldMk cId="1498496535" sldId="256"/>
        </pc:sldMkLst>
        <pc:spChg chg="mod">
          <ac:chgData name="Tarikul Islam" userId="8364649e31eacf13" providerId="LiveId" clId="{96604EFF-B3B5-4F93-8CF3-F7C7C6898B3F}" dt="2024-11-27T13:05:32.861" v="372" actId="20577"/>
          <ac:spMkLst>
            <pc:docMk/>
            <pc:sldMk cId="1498496535" sldId="256"/>
            <ac:spMk id="2" creationId="{11A5FA14-D8FF-0D4B-9AF2-F39705B7B2C9}"/>
          </ac:spMkLst>
        </pc:spChg>
        <pc:spChg chg="mod">
          <ac:chgData name="Tarikul Islam" userId="8364649e31eacf13" providerId="LiveId" clId="{96604EFF-B3B5-4F93-8CF3-F7C7C6898B3F}" dt="2024-11-27T13:51:05.055" v="446" actId="20577"/>
          <ac:spMkLst>
            <pc:docMk/>
            <pc:sldMk cId="1498496535" sldId="256"/>
            <ac:spMk id="3" creationId="{9EACEBB3-3705-F224-4693-802786A75349}"/>
          </ac:spMkLst>
        </pc:spChg>
      </pc:sldChg>
      <pc:sldChg chg="modSp mod">
        <pc:chgData name="Tarikul Islam" userId="8364649e31eacf13" providerId="LiveId" clId="{96604EFF-B3B5-4F93-8CF3-F7C7C6898B3F}" dt="2024-11-29T11:48:30.061" v="709" actId="20577"/>
        <pc:sldMkLst>
          <pc:docMk/>
          <pc:sldMk cId="3021397920" sldId="257"/>
        </pc:sldMkLst>
        <pc:spChg chg="mod">
          <ac:chgData name="Tarikul Islam" userId="8364649e31eacf13" providerId="LiveId" clId="{96604EFF-B3B5-4F93-8CF3-F7C7C6898B3F}" dt="2024-11-29T11:48:30.061" v="709" actId="20577"/>
          <ac:spMkLst>
            <pc:docMk/>
            <pc:sldMk cId="3021397920" sldId="257"/>
            <ac:spMk id="2" creationId="{A9E3AACF-4CEA-BF21-478D-43A0FDBCD6D8}"/>
          </ac:spMkLst>
        </pc:spChg>
        <pc:spChg chg="mod">
          <ac:chgData name="Tarikul Islam" userId="8364649e31eacf13" providerId="LiveId" clId="{96604EFF-B3B5-4F93-8CF3-F7C7C6898B3F}" dt="2024-11-27T11:02:40.452" v="20" actId="1076"/>
          <ac:spMkLst>
            <pc:docMk/>
            <pc:sldMk cId="3021397920" sldId="257"/>
            <ac:spMk id="5" creationId="{CBBA1078-AC7F-3D76-5B36-F771DD43D04B}"/>
          </ac:spMkLst>
        </pc:spChg>
      </pc:sldChg>
      <pc:sldChg chg="modSp mod">
        <pc:chgData name="Tarikul Islam" userId="8364649e31eacf13" providerId="LiveId" clId="{96604EFF-B3B5-4F93-8CF3-F7C7C6898B3F}" dt="2024-11-27T13:14:24.431" v="382" actId="20577"/>
        <pc:sldMkLst>
          <pc:docMk/>
          <pc:sldMk cId="2023777154" sldId="258"/>
        </pc:sldMkLst>
        <pc:spChg chg="mod">
          <ac:chgData name="Tarikul Islam" userId="8364649e31eacf13" providerId="LiveId" clId="{96604EFF-B3B5-4F93-8CF3-F7C7C6898B3F}" dt="2024-11-27T13:14:24.431" v="382" actId="20577"/>
          <ac:spMkLst>
            <pc:docMk/>
            <pc:sldMk cId="2023777154" sldId="258"/>
            <ac:spMk id="2" creationId="{32AB0C23-776A-F4CF-84D4-6440A54C708D}"/>
          </ac:spMkLst>
        </pc:spChg>
        <pc:spChg chg="mod">
          <ac:chgData name="Tarikul Islam" userId="8364649e31eacf13" providerId="LiveId" clId="{96604EFF-B3B5-4F93-8CF3-F7C7C6898B3F}" dt="2024-11-27T11:11:14.646" v="119" actId="1076"/>
          <ac:spMkLst>
            <pc:docMk/>
            <pc:sldMk cId="2023777154" sldId="258"/>
            <ac:spMk id="5" creationId="{27D3EC7E-B432-21F2-8F26-2B6BCCAE6BE5}"/>
          </ac:spMkLst>
        </pc:spChg>
        <pc:picChg chg="mod">
          <ac:chgData name="Tarikul Islam" userId="8364649e31eacf13" providerId="LiveId" clId="{96604EFF-B3B5-4F93-8CF3-F7C7C6898B3F}" dt="2024-11-27T11:09:10.103" v="101" actId="14100"/>
          <ac:picMkLst>
            <pc:docMk/>
            <pc:sldMk cId="2023777154" sldId="258"/>
            <ac:picMk id="3" creationId="{F8D3ED46-34F2-C260-E09E-6BF7CE36D1D9}"/>
          </ac:picMkLst>
        </pc:picChg>
      </pc:sldChg>
      <pc:sldChg chg="modSp mod">
        <pc:chgData name="Tarikul Islam" userId="8364649e31eacf13" providerId="LiveId" clId="{96604EFF-B3B5-4F93-8CF3-F7C7C6898B3F}" dt="2024-11-27T14:03:22.790" v="502" actId="1076"/>
        <pc:sldMkLst>
          <pc:docMk/>
          <pc:sldMk cId="4044084985" sldId="259"/>
        </pc:sldMkLst>
        <pc:spChg chg="mod">
          <ac:chgData name="Tarikul Islam" userId="8364649e31eacf13" providerId="LiveId" clId="{96604EFF-B3B5-4F93-8CF3-F7C7C6898B3F}" dt="2024-11-27T11:15:00.627" v="136" actId="20577"/>
          <ac:spMkLst>
            <pc:docMk/>
            <pc:sldMk cId="4044084985" sldId="259"/>
            <ac:spMk id="2" creationId="{1E22FEA4-43C3-B8F3-5510-468A3260C1DC}"/>
          </ac:spMkLst>
        </pc:spChg>
        <pc:spChg chg="mod">
          <ac:chgData name="Tarikul Islam" userId="8364649e31eacf13" providerId="LiveId" clId="{96604EFF-B3B5-4F93-8CF3-F7C7C6898B3F}" dt="2024-11-27T14:03:22.790" v="502" actId="1076"/>
          <ac:spMkLst>
            <pc:docMk/>
            <pc:sldMk cId="4044084985" sldId="259"/>
            <ac:spMk id="5" creationId="{09B1E5BF-B480-97D4-C00D-8DE3E72B9AC5}"/>
          </ac:spMkLst>
        </pc:spChg>
        <pc:picChg chg="mod">
          <ac:chgData name="Tarikul Islam" userId="8364649e31eacf13" providerId="LiveId" clId="{96604EFF-B3B5-4F93-8CF3-F7C7C6898B3F}" dt="2024-11-27T14:03:16.886" v="501" actId="1076"/>
          <ac:picMkLst>
            <pc:docMk/>
            <pc:sldMk cId="4044084985" sldId="259"/>
            <ac:picMk id="3" creationId="{F0604FD1-BEE4-4982-15AE-E67A88B6E62F}"/>
          </ac:picMkLst>
        </pc:picChg>
      </pc:sldChg>
      <pc:sldChg chg="del">
        <pc:chgData name="Tarikul Islam" userId="8364649e31eacf13" providerId="LiveId" clId="{96604EFF-B3B5-4F93-8CF3-F7C7C6898B3F}" dt="2024-11-27T12:49:01.955" v="138" actId="2696"/>
        <pc:sldMkLst>
          <pc:docMk/>
          <pc:sldMk cId="3820735804" sldId="260"/>
        </pc:sldMkLst>
      </pc:sldChg>
      <pc:sldChg chg="modSp mod">
        <pc:chgData name="Tarikul Islam" userId="8364649e31eacf13" providerId="LiveId" clId="{96604EFF-B3B5-4F93-8CF3-F7C7C6898B3F}" dt="2024-11-27T12:59:39.998" v="219" actId="113"/>
        <pc:sldMkLst>
          <pc:docMk/>
          <pc:sldMk cId="1345792124" sldId="262"/>
        </pc:sldMkLst>
        <pc:spChg chg="mod">
          <ac:chgData name="Tarikul Islam" userId="8364649e31eacf13" providerId="LiveId" clId="{96604EFF-B3B5-4F93-8CF3-F7C7C6898B3F}" dt="2024-11-27T12:59:39.998" v="219" actId="113"/>
          <ac:spMkLst>
            <pc:docMk/>
            <pc:sldMk cId="1345792124" sldId="262"/>
            <ac:spMk id="2" creationId="{2CF10145-E2AD-8F6B-C491-7E956B163348}"/>
          </ac:spMkLst>
        </pc:spChg>
      </pc:sldChg>
      <pc:sldChg chg="del">
        <pc:chgData name="Tarikul Islam" userId="8364649e31eacf13" providerId="LiveId" clId="{96604EFF-B3B5-4F93-8CF3-F7C7C6898B3F}" dt="2024-11-27T12:49:22.180" v="141" actId="2696"/>
        <pc:sldMkLst>
          <pc:docMk/>
          <pc:sldMk cId="3863184153" sldId="263"/>
        </pc:sldMkLst>
      </pc:sldChg>
      <pc:sldChg chg="del">
        <pc:chgData name="Tarikul Islam" userId="8364649e31eacf13" providerId="LiveId" clId="{96604EFF-B3B5-4F93-8CF3-F7C7C6898B3F}" dt="2024-11-27T12:49:12.090" v="139" actId="2696"/>
        <pc:sldMkLst>
          <pc:docMk/>
          <pc:sldMk cId="2123976610" sldId="264"/>
        </pc:sldMkLst>
      </pc:sldChg>
      <pc:sldChg chg="del">
        <pc:chgData name="Tarikul Islam" userId="8364649e31eacf13" providerId="LiveId" clId="{96604EFF-B3B5-4F93-8CF3-F7C7C6898B3F}" dt="2024-11-27T12:49:17.091" v="140" actId="2696"/>
        <pc:sldMkLst>
          <pc:docMk/>
          <pc:sldMk cId="2323069988" sldId="266"/>
        </pc:sldMkLst>
      </pc:sldChg>
      <pc:sldChg chg="del">
        <pc:chgData name="Tarikul Islam" userId="8364649e31eacf13" providerId="LiveId" clId="{96604EFF-B3B5-4F93-8CF3-F7C7C6898B3F}" dt="2024-11-27T12:49:44.886" v="146" actId="2696"/>
        <pc:sldMkLst>
          <pc:docMk/>
          <pc:sldMk cId="1602947527" sldId="267"/>
        </pc:sldMkLst>
      </pc:sldChg>
      <pc:sldChg chg="del">
        <pc:chgData name="Tarikul Islam" userId="8364649e31eacf13" providerId="LiveId" clId="{96604EFF-B3B5-4F93-8CF3-F7C7C6898B3F}" dt="2024-11-27T12:49:48.583" v="147" actId="2696"/>
        <pc:sldMkLst>
          <pc:docMk/>
          <pc:sldMk cId="3296954210" sldId="268"/>
        </pc:sldMkLst>
      </pc:sldChg>
      <pc:sldChg chg="del">
        <pc:chgData name="Tarikul Islam" userId="8364649e31eacf13" providerId="LiveId" clId="{96604EFF-B3B5-4F93-8CF3-F7C7C6898B3F}" dt="2024-11-27T12:50:06.320" v="148" actId="2696"/>
        <pc:sldMkLst>
          <pc:docMk/>
          <pc:sldMk cId="2400401667" sldId="269"/>
        </pc:sldMkLst>
      </pc:sldChg>
      <pc:sldChg chg="addSp delSp modSp mod">
        <pc:chgData name="Tarikul Islam" userId="8364649e31eacf13" providerId="LiveId" clId="{96604EFF-B3B5-4F93-8CF3-F7C7C6898B3F}" dt="2024-11-27T12:53:43.327" v="203" actId="14100"/>
        <pc:sldMkLst>
          <pc:docMk/>
          <pc:sldMk cId="2698847677" sldId="270"/>
        </pc:sldMkLst>
        <pc:spChg chg="del mod">
          <ac:chgData name="Tarikul Islam" userId="8364649e31eacf13" providerId="LiveId" clId="{96604EFF-B3B5-4F93-8CF3-F7C7C6898B3F}" dt="2024-11-27T12:50:53.003" v="165"/>
          <ac:spMkLst>
            <pc:docMk/>
            <pc:sldMk cId="2698847677" sldId="270"/>
            <ac:spMk id="4" creationId="{6B9FEFA4-8114-C123-807F-535C950B07BC}"/>
          </ac:spMkLst>
        </pc:spChg>
        <pc:spChg chg="mod">
          <ac:chgData name="Tarikul Islam" userId="8364649e31eacf13" providerId="LiveId" clId="{96604EFF-B3B5-4F93-8CF3-F7C7C6898B3F}" dt="2024-11-27T12:52:17.996" v="194" actId="113"/>
          <ac:spMkLst>
            <pc:docMk/>
            <pc:sldMk cId="2698847677" sldId="270"/>
            <ac:spMk id="5" creationId="{4A6A27B2-32F6-2589-2D18-3AB34B4A7D5C}"/>
          </ac:spMkLst>
        </pc:spChg>
        <pc:spChg chg="del">
          <ac:chgData name="Tarikul Islam" userId="8364649e31eacf13" providerId="LiveId" clId="{96604EFF-B3B5-4F93-8CF3-F7C7C6898B3F}" dt="2024-11-27T12:50:57.658" v="166" actId="21"/>
          <ac:spMkLst>
            <pc:docMk/>
            <pc:sldMk cId="2698847677" sldId="270"/>
            <ac:spMk id="6" creationId="{1244C837-991E-17AC-442E-C311849FF215}"/>
          </ac:spMkLst>
        </pc:spChg>
        <pc:spChg chg="add mod">
          <ac:chgData name="Tarikul Islam" userId="8364649e31eacf13" providerId="LiveId" clId="{96604EFF-B3B5-4F93-8CF3-F7C7C6898B3F}" dt="2024-11-27T12:51:21.484" v="179"/>
          <ac:spMkLst>
            <pc:docMk/>
            <pc:sldMk cId="2698847677" sldId="270"/>
            <ac:spMk id="8" creationId="{1244C837-991E-17AC-442E-C311849FF215}"/>
          </ac:spMkLst>
        </pc:spChg>
        <pc:spChg chg="add mod">
          <ac:chgData name="Tarikul Islam" userId="8364649e31eacf13" providerId="LiveId" clId="{96604EFF-B3B5-4F93-8CF3-F7C7C6898B3F}" dt="2024-11-27T12:53:33.823" v="202" actId="1076"/>
          <ac:spMkLst>
            <pc:docMk/>
            <pc:sldMk cId="2698847677" sldId="270"/>
            <ac:spMk id="10" creationId="{77244988-08B9-CE0C-182E-42B6AC1E4DC6}"/>
          </ac:spMkLst>
        </pc:spChg>
        <pc:picChg chg="mod">
          <ac:chgData name="Tarikul Islam" userId="8364649e31eacf13" providerId="LiveId" clId="{96604EFF-B3B5-4F93-8CF3-F7C7C6898B3F}" dt="2024-11-27T12:53:43.327" v="203" actId="14100"/>
          <ac:picMkLst>
            <pc:docMk/>
            <pc:sldMk cId="2698847677" sldId="270"/>
            <ac:picMk id="2" creationId="{03985049-D877-BC88-4CE3-EBA3212ECD4E}"/>
          </ac:picMkLst>
        </pc:picChg>
        <pc:picChg chg="del">
          <ac:chgData name="Tarikul Islam" userId="8364649e31eacf13" providerId="LiveId" clId="{96604EFF-B3B5-4F93-8CF3-F7C7C6898B3F}" dt="2024-11-27T12:50:52.999" v="163" actId="21"/>
          <ac:picMkLst>
            <pc:docMk/>
            <pc:sldMk cId="2698847677" sldId="270"/>
            <ac:picMk id="7" creationId="{58FE7740-9F1E-B9A7-C99C-0B5DCB40BBE6}"/>
          </ac:picMkLst>
        </pc:picChg>
      </pc:sldChg>
      <pc:sldChg chg="del">
        <pc:chgData name="Tarikul Islam" userId="8364649e31eacf13" providerId="LiveId" clId="{96604EFF-B3B5-4F93-8CF3-F7C7C6898B3F}" dt="2024-11-27T12:49:29.071" v="142" actId="2696"/>
        <pc:sldMkLst>
          <pc:docMk/>
          <pc:sldMk cId="2864841663" sldId="271"/>
        </pc:sldMkLst>
      </pc:sldChg>
      <pc:sldChg chg="del">
        <pc:chgData name="Tarikul Islam" userId="8364649e31eacf13" providerId="LiveId" clId="{96604EFF-B3B5-4F93-8CF3-F7C7C6898B3F}" dt="2024-11-27T12:49:33.745" v="143" actId="2696"/>
        <pc:sldMkLst>
          <pc:docMk/>
          <pc:sldMk cId="2486507130" sldId="272"/>
        </pc:sldMkLst>
      </pc:sldChg>
      <pc:sldChg chg="del">
        <pc:chgData name="Tarikul Islam" userId="8364649e31eacf13" providerId="LiveId" clId="{96604EFF-B3B5-4F93-8CF3-F7C7C6898B3F}" dt="2024-11-27T12:49:37.105" v="144" actId="2696"/>
        <pc:sldMkLst>
          <pc:docMk/>
          <pc:sldMk cId="729242945" sldId="274"/>
        </pc:sldMkLst>
      </pc:sldChg>
      <pc:sldChg chg="modSp mod">
        <pc:chgData name="Tarikul Islam" userId="8364649e31eacf13" providerId="LiveId" clId="{96604EFF-B3B5-4F93-8CF3-F7C7C6898B3F}" dt="2024-11-27T11:06:56.345" v="97" actId="113"/>
        <pc:sldMkLst>
          <pc:docMk/>
          <pc:sldMk cId="2626671282" sldId="275"/>
        </pc:sldMkLst>
        <pc:spChg chg="mod">
          <ac:chgData name="Tarikul Islam" userId="8364649e31eacf13" providerId="LiveId" clId="{96604EFF-B3B5-4F93-8CF3-F7C7C6898B3F}" dt="2024-11-27T11:06:56.345" v="97" actId="113"/>
          <ac:spMkLst>
            <pc:docMk/>
            <pc:sldMk cId="2626671282" sldId="275"/>
            <ac:spMk id="2" creationId="{EBD3CC46-92F4-A85F-6CAD-B40387DE5EA9}"/>
          </ac:spMkLst>
        </pc:spChg>
      </pc:sldChg>
      <pc:sldChg chg="del">
        <pc:chgData name="Tarikul Islam" userId="8364649e31eacf13" providerId="LiveId" clId="{96604EFF-B3B5-4F93-8CF3-F7C7C6898B3F}" dt="2024-11-27T12:50:09.922" v="149" actId="2696"/>
        <pc:sldMkLst>
          <pc:docMk/>
          <pc:sldMk cId="3857289605" sldId="276"/>
        </pc:sldMkLst>
      </pc:sldChg>
      <pc:sldChg chg="del">
        <pc:chgData name="Tarikul Islam" userId="8364649e31eacf13" providerId="LiveId" clId="{96604EFF-B3B5-4F93-8CF3-F7C7C6898B3F}" dt="2024-11-27T12:49:40.714" v="145" actId="2696"/>
        <pc:sldMkLst>
          <pc:docMk/>
          <pc:sldMk cId="3956194801" sldId="277"/>
        </pc:sldMkLst>
      </pc:sldChg>
      <pc:sldChg chg="modSp mod">
        <pc:chgData name="Tarikul Islam" userId="8364649e31eacf13" providerId="LiveId" clId="{96604EFF-B3B5-4F93-8CF3-F7C7C6898B3F}" dt="2024-11-27T14:24:35.857" v="708"/>
        <pc:sldMkLst>
          <pc:docMk/>
          <pc:sldMk cId="525037522" sldId="278"/>
        </pc:sldMkLst>
        <pc:spChg chg="mod">
          <ac:chgData name="Tarikul Islam" userId="8364649e31eacf13" providerId="LiveId" clId="{96604EFF-B3B5-4F93-8CF3-F7C7C6898B3F}" dt="2024-11-27T14:24:35.857" v="708"/>
          <ac:spMkLst>
            <pc:docMk/>
            <pc:sldMk cId="525037522" sldId="278"/>
            <ac:spMk id="7" creationId="{F00E0879-BA65-5C82-576B-15618D39C0E8}"/>
          </ac:spMkLst>
        </pc:spChg>
      </pc:sldChg>
      <pc:sldChg chg="modSp add mod">
        <pc:chgData name="Tarikul Islam" userId="8364649e31eacf13" providerId="LiveId" clId="{96604EFF-B3B5-4F93-8CF3-F7C7C6898B3F}" dt="2024-11-27T14:01:43.759" v="500" actId="1076"/>
        <pc:sldMkLst>
          <pc:docMk/>
          <pc:sldMk cId="290868570" sldId="279"/>
        </pc:sldMkLst>
        <pc:spChg chg="mod">
          <ac:chgData name="Tarikul Islam" userId="8364649e31eacf13" providerId="LiveId" clId="{96604EFF-B3B5-4F93-8CF3-F7C7C6898B3F}" dt="2024-11-27T14:01:04.072" v="495" actId="20577"/>
          <ac:spMkLst>
            <pc:docMk/>
            <pc:sldMk cId="290868570" sldId="279"/>
            <ac:spMk id="2" creationId="{985C32FC-E6A9-AD77-0C14-8461A0972BD4}"/>
          </ac:spMkLst>
        </pc:spChg>
        <pc:spChg chg="mod">
          <ac:chgData name="Tarikul Islam" userId="8364649e31eacf13" providerId="LiveId" clId="{96604EFF-B3B5-4F93-8CF3-F7C7C6898B3F}" dt="2024-11-27T14:01:43.759" v="500" actId="1076"/>
          <ac:spMkLst>
            <pc:docMk/>
            <pc:sldMk cId="290868570" sldId="279"/>
            <ac:spMk id="5" creationId="{F7BC1445-D715-F3B0-EA06-CBC11A6227F9}"/>
          </ac:spMkLst>
        </pc:spChg>
        <pc:picChg chg="mod">
          <ac:chgData name="Tarikul Islam" userId="8364649e31eacf13" providerId="LiveId" clId="{96604EFF-B3B5-4F93-8CF3-F7C7C6898B3F}" dt="2024-11-27T14:01:35.795" v="499" actId="1076"/>
          <ac:picMkLst>
            <pc:docMk/>
            <pc:sldMk cId="290868570" sldId="279"/>
            <ac:picMk id="3" creationId="{2CAB7CFB-6AA5-B6AB-F438-61BFEFE25518}"/>
          </ac:picMkLst>
        </pc:picChg>
      </pc:sldChg>
      <pc:sldChg chg="addSp modSp add mod">
        <pc:chgData name="Tarikul Islam" userId="8364649e31eacf13" providerId="LiveId" clId="{96604EFF-B3B5-4F93-8CF3-F7C7C6898B3F}" dt="2024-11-27T14:23:24.175" v="695" actId="1076"/>
        <pc:sldMkLst>
          <pc:docMk/>
          <pc:sldMk cId="997564037" sldId="280"/>
        </pc:sldMkLst>
        <pc:spChg chg="mod">
          <ac:chgData name="Tarikul Islam" userId="8364649e31eacf13" providerId="LiveId" clId="{96604EFF-B3B5-4F93-8CF3-F7C7C6898B3F}" dt="2024-11-27T14:23:09.671" v="693" actId="20577"/>
          <ac:spMkLst>
            <pc:docMk/>
            <pc:sldMk cId="997564037" sldId="280"/>
            <ac:spMk id="2" creationId="{1F3EBC53-1514-61CE-25EB-C98C53D995EA}"/>
          </ac:spMkLst>
        </pc:spChg>
        <pc:spChg chg="mod">
          <ac:chgData name="Tarikul Islam" userId="8364649e31eacf13" providerId="LiveId" clId="{96604EFF-B3B5-4F93-8CF3-F7C7C6898B3F}" dt="2024-11-27T14:18:55.474" v="522" actId="1076"/>
          <ac:spMkLst>
            <pc:docMk/>
            <pc:sldMk cId="997564037" sldId="280"/>
            <ac:spMk id="5" creationId="{F2749694-7CF6-1853-B644-C77AAA4CB756}"/>
          </ac:spMkLst>
        </pc:spChg>
        <pc:spChg chg="add">
          <ac:chgData name="Tarikul Islam" userId="8364649e31eacf13" providerId="LiveId" clId="{96604EFF-B3B5-4F93-8CF3-F7C7C6898B3F}" dt="2024-11-27T14:15:46.680" v="514"/>
          <ac:spMkLst>
            <pc:docMk/>
            <pc:sldMk cId="997564037" sldId="280"/>
            <ac:spMk id="6" creationId="{7120BF6C-C78C-8267-3531-151C14EFDD67}"/>
          </ac:spMkLst>
        </pc:spChg>
        <pc:picChg chg="mod">
          <ac:chgData name="Tarikul Islam" userId="8364649e31eacf13" providerId="LiveId" clId="{96604EFF-B3B5-4F93-8CF3-F7C7C6898B3F}" dt="2024-11-27T14:19:00.595" v="523" actId="1076"/>
          <ac:picMkLst>
            <pc:docMk/>
            <pc:sldMk cId="997564037" sldId="280"/>
            <ac:picMk id="3" creationId="{D2C9A52E-D658-9342-ED0D-7C5A07B6BBF1}"/>
          </ac:picMkLst>
        </pc:picChg>
        <pc:picChg chg="add mod">
          <ac:chgData name="Tarikul Islam" userId="8364649e31eacf13" providerId="LiveId" clId="{96604EFF-B3B5-4F93-8CF3-F7C7C6898B3F}" dt="2024-11-27T14:23:24.175" v="695" actId="1076"/>
          <ac:picMkLst>
            <pc:docMk/>
            <pc:sldMk cId="997564037" sldId="280"/>
            <ac:picMk id="8" creationId="{0D2E0BDF-B685-20A3-877B-054332B1B8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83F37-B160-4081-BD97-728F8FBBFFBD}"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271F4-9434-4208-BF9B-FEFD2DAFAE6B}" type="slidenum">
              <a:rPr lang="en-US" smtClean="0"/>
              <a:t>‹#›</a:t>
            </a:fld>
            <a:endParaRPr lang="en-US"/>
          </a:p>
        </p:txBody>
      </p:sp>
    </p:spTree>
    <p:extLst>
      <p:ext uri="{BB962C8B-B14F-4D97-AF65-F5344CB8AC3E}">
        <p14:creationId xmlns:p14="http://schemas.microsoft.com/office/powerpoint/2010/main" val="3451501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982EEC-2F9E-4654-893C-CB819F4F1B86}"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837A6-9F8C-4921-9F1D-37DFD008CCBE}"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909D4-39B8-4307-BA8E-BD6598C45256}"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878BBD-F9D1-41D8-AC4D-908D4C78382A}"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28E00E-475C-4E13-96E4-1C8B81184BD6}"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42F267-D13D-4557-9A98-9D047685281E}"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3220E-25BF-4B1C-A037-716E9E36CA53}"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B939E-833B-414A-A535-2D5D43144A3A}"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22AA1-B847-41A5-B4F2-7C790CDFECF2}"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DDACC-0D60-4C40-8AAF-75478CF37DAF}"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C9F0A4-F11D-4505-BC3E-B5CBAF4A5F4B}"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976A8B-0663-4CFF-A0AD-8ECF2A0A4BD3}" type="datetime1">
              <a:rPr lang="en-US" smtClean="0"/>
              <a:t>11/29/2024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14734-6516-4602-B91C-6E0BE2364C8C}" type="datetime1">
              <a:rPr lang="en-US" smtClean="0"/>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9B40D-0028-448A-BB81-0B2A9A072458}" type="datetime1">
              <a:rPr lang="en-US" smtClean="0"/>
              <a:t>11/29/2024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95BE8-30DA-4780-942A-8E719D3F75B3}"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2D8B22-20FD-4699-9047-BDBEE9BB4646}"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E0E17DF-2147-49BF-9A2E-76E79027C3CA}" type="datetime1">
              <a:rPr lang="en-US" smtClean="0"/>
              <a:t>11/29/2024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FA14-D8FF-0D4B-9AF2-F39705B7B2C9}"/>
              </a:ext>
            </a:extLst>
          </p:cNvPr>
          <p:cNvSpPr>
            <a:spLocks noGrp="1"/>
          </p:cNvSpPr>
          <p:nvPr>
            <p:ph type="ctrTitle"/>
          </p:nvPr>
        </p:nvSpPr>
        <p:spPr>
          <a:xfrm>
            <a:off x="1895061" y="185531"/>
            <a:ext cx="9609551" cy="3935896"/>
          </a:xfrm>
        </p:spPr>
        <p:txBody>
          <a:bodyPr>
            <a:normAutofit/>
          </a:bodyPr>
          <a:lstStyle/>
          <a:p>
            <a:br>
              <a:rPr lang="en-US" sz="3200"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r>
              <a:rPr lang="en-US" sz="3200" b="1" dirty="0">
                <a:solidFill>
                  <a:schemeClr val="tx1"/>
                </a:solidFill>
                <a:latin typeface="Arial" panose="020B0604020202020204" pitchFamily="34" charset="0"/>
                <a:cs typeface="Arial" panose="020B0604020202020204" pitchFamily="34" charset="0"/>
              </a:rPr>
              <a:t>Course Title: Advanced Cryptography </a:t>
            </a:r>
            <a:br>
              <a:rPr lang="en-US" sz="3200" b="1" dirty="0">
                <a:solidFill>
                  <a:schemeClr val="tx1"/>
                </a:solidFill>
                <a:latin typeface="Arial" panose="020B0604020202020204" pitchFamily="34" charset="0"/>
                <a:cs typeface="Arial" panose="020B0604020202020204" pitchFamily="34" charset="0"/>
              </a:rPr>
            </a:br>
            <a:r>
              <a:rPr lang="en-US" sz="3200" b="1" dirty="0">
                <a:solidFill>
                  <a:schemeClr val="tx1"/>
                </a:solidFill>
                <a:latin typeface="Arial" panose="020B0604020202020204" pitchFamily="34" charset="0"/>
                <a:cs typeface="Arial" panose="020B0604020202020204" pitchFamily="34" charset="0"/>
              </a:rPr>
              <a:t>Course code: ICT-6115</a:t>
            </a:r>
          </a:p>
        </p:txBody>
      </p:sp>
      <p:sp>
        <p:nvSpPr>
          <p:cNvPr id="3" name="Subtitle 2">
            <a:extLst>
              <a:ext uri="{FF2B5EF4-FFF2-40B4-BE49-F238E27FC236}">
                <a16:creationId xmlns:a16="http://schemas.microsoft.com/office/drawing/2014/main" id="{9EACEBB3-3705-F224-4693-802786A75349}"/>
              </a:ext>
            </a:extLst>
          </p:cNvPr>
          <p:cNvSpPr>
            <a:spLocks noGrp="1"/>
          </p:cNvSpPr>
          <p:nvPr>
            <p:ph type="subTitle" idx="1"/>
          </p:nvPr>
        </p:nvSpPr>
        <p:spPr>
          <a:xfrm>
            <a:off x="1895061" y="4412974"/>
            <a:ext cx="9609551" cy="2259496"/>
          </a:xfrm>
        </p:spPr>
        <p:txBody>
          <a:bodyPr>
            <a:normAutofit fontScale="92500" lnSpcReduction="20000"/>
          </a:bodyPr>
          <a:lstStyle/>
          <a:p>
            <a:r>
              <a:rPr lang="en-US" sz="3900" b="1" dirty="0">
                <a:solidFill>
                  <a:schemeClr val="tx1"/>
                </a:solidFill>
                <a:latin typeface="Arial" panose="020B0604020202020204" pitchFamily="34" charset="0"/>
                <a:cs typeface="Arial" panose="020B0604020202020204" pitchFamily="34" charset="0"/>
              </a:rPr>
              <a:t>Presented By:                   Supervised By:                                                         </a:t>
            </a:r>
          </a:p>
          <a:p>
            <a:r>
              <a:rPr lang="en-US" sz="2400" b="1" dirty="0">
                <a:solidFill>
                  <a:schemeClr val="tx1"/>
                </a:solidFill>
                <a:latin typeface="Arial" panose="020B0604020202020204" pitchFamily="34" charset="0"/>
                <a:cs typeface="Arial" panose="020B0604020202020204" pitchFamily="34" charset="0"/>
              </a:rPr>
              <a:t> Md. Tarikul Islam                                           Mr. </a:t>
            </a:r>
            <a:r>
              <a:rPr lang="en-US" sz="2400" b="1" dirty="0" err="1">
                <a:solidFill>
                  <a:schemeClr val="tx1"/>
                </a:solidFill>
                <a:latin typeface="Arial" panose="020B0604020202020204" pitchFamily="34" charset="0"/>
                <a:cs typeface="Arial" panose="020B0604020202020204" pitchFamily="34" charset="0"/>
              </a:rPr>
              <a:t>Ziaur</a:t>
            </a:r>
            <a:r>
              <a:rPr lang="en-US" sz="2400" b="1" dirty="0">
                <a:solidFill>
                  <a:schemeClr val="tx1"/>
                </a:solidFill>
                <a:latin typeface="Arial" panose="020B0604020202020204" pitchFamily="34" charset="0"/>
                <a:cs typeface="Arial" panose="020B0604020202020204" pitchFamily="34" charset="0"/>
              </a:rPr>
              <a:t> Rahman</a:t>
            </a:r>
          </a:p>
          <a:p>
            <a:r>
              <a:rPr lang="en-US" sz="2400" b="1" dirty="0">
                <a:solidFill>
                  <a:schemeClr val="tx1"/>
                </a:solidFill>
                <a:latin typeface="Arial" panose="020B0604020202020204" pitchFamily="34" charset="0"/>
                <a:cs typeface="Arial" panose="020B0604020202020204" pitchFamily="34" charset="0"/>
              </a:rPr>
              <a:t> IT-23616                                                          Associate Professor</a:t>
            </a:r>
          </a:p>
          <a:p>
            <a:r>
              <a:rPr lang="en-US" sz="2400" b="1" dirty="0">
                <a:solidFill>
                  <a:schemeClr val="tx1"/>
                </a:solidFill>
                <a:latin typeface="Arial" panose="020B0604020202020204" pitchFamily="34" charset="0"/>
                <a:cs typeface="Arial" panose="020B0604020202020204" pitchFamily="34" charset="0"/>
              </a:rPr>
              <a:t>                                                                         Dept. of ICT,  MBSTU.</a:t>
            </a:r>
          </a:p>
          <a:p>
            <a:r>
              <a:rPr lang="en-US" sz="2400" b="1" dirty="0">
                <a:solidFill>
                  <a:schemeClr val="tx1"/>
                </a:solidFill>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2C6E9413-AF67-8E57-135A-E3A887177E52}"/>
              </a:ext>
            </a:extLst>
          </p:cNvPr>
          <p:cNvPicPr>
            <a:picLocks noChangeAspect="1"/>
          </p:cNvPicPr>
          <p:nvPr/>
        </p:nvPicPr>
        <p:blipFill>
          <a:blip r:embed="rId2"/>
          <a:stretch>
            <a:fillRect/>
          </a:stretch>
        </p:blipFill>
        <p:spPr>
          <a:xfrm>
            <a:off x="4081669" y="-1"/>
            <a:ext cx="4267201" cy="3061253"/>
          </a:xfrm>
          <a:prstGeom prst="rect">
            <a:avLst/>
          </a:prstGeom>
        </p:spPr>
      </p:pic>
    </p:spTree>
    <p:extLst>
      <p:ext uri="{BB962C8B-B14F-4D97-AF65-F5344CB8AC3E}">
        <p14:creationId xmlns:p14="http://schemas.microsoft.com/office/powerpoint/2010/main" val="149849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0145-E2AD-8F6B-C491-7E956B163348}"/>
              </a:ext>
            </a:extLst>
          </p:cNvPr>
          <p:cNvSpPr>
            <a:spLocks noGrp="1"/>
          </p:cNvSpPr>
          <p:nvPr>
            <p:ph type="title"/>
          </p:nvPr>
        </p:nvSpPr>
        <p:spPr>
          <a:xfrm>
            <a:off x="2637183" y="624110"/>
            <a:ext cx="8867428" cy="6094742"/>
          </a:xfrm>
        </p:spPr>
        <p:txBody>
          <a:bodyPr/>
          <a:lstStyle/>
          <a:p>
            <a:br>
              <a:rPr lang="en-US" sz="4800" b="1" dirty="0">
                <a:solidFill>
                  <a:srgbClr val="0070C0"/>
                </a:solidFill>
                <a:latin typeface="Arial" panose="020B0604020202020204" pitchFamily="34" charset="0"/>
                <a:cs typeface="Arial" panose="020B0604020202020204" pitchFamily="34" charset="0"/>
              </a:rPr>
            </a:br>
            <a:br>
              <a:rPr lang="en-US" dirty="0"/>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b="1"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9E4C87A-55BD-D563-1E1B-AC2189A0935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485322" y="540393"/>
            <a:ext cx="4810539" cy="813760"/>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019B4E3F-6F40-7B67-C5C2-E11E2895EB5F}"/>
              </a:ext>
            </a:extLst>
          </p:cNvPr>
          <p:cNvSpPr txBox="1"/>
          <p:nvPr/>
        </p:nvSpPr>
        <p:spPr>
          <a:xfrm>
            <a:off x="4267199" y="624108"/>
            <a:ext cx="4452731" cy="646331"/>
          </a:xfrm>
          <a:prstGeom prst="rect">
            <a:avLst/>
          </a:prstGeom>
          <a:noFill/>
        </p:spPr>
        <p:txBody>
          <a:bodyPr wrap="square">
            <a:spAutoFit/>
          </a:bodyPr>
          <a:lstStyle/>
          <a:p>
            <a:r>
              <a:rPr lang="en-US" sz="3600" b="1" dirty="0">
                <a:solidFill>
                  <a:srgbClr val="0070C0"/>
                </a:solidFill>
                <a:latin typeface="Arial" panose="020B0604020202020204" pitchFamily="34" charset="0"/>
                <a:cs typeface="Arial" panose="020B0604020202020204" pitchFamily="34" charset="0"/>
              </a:rPr>
              <a:t>References</a:t>
            </a:r>
            <a:endParaRPr lang="en-US" sz="3600" dirty="0"/>
          </a:p>
        </p:txBody>
      </p:sp>
      <p:sp>
        <p:nvSpPr>
          <p:cNvPr id="4" name="Slide Number Placeholder 3">
            <a:extLst>
              <a:ext uri="{FF2B5EF4-FFF2-40B4-BE49-F238E27FC236}">
                <a16:creationId xmlns:a16="http://schemas.microsoft.com/office/drawing/2014/main" id="{0C32B6B9-45EF-F3BB-C396-1069EE468273}"/>
              </a:ext>
            </a:extLst>
          </p:cNvPr>
          <p:cNvSpPr>
            <a:spLocks noGrp="1"/>
          </p:cNvSpPr>
          <p:nvPr>
            <p:ph type="sldNum" sz="quarter" idx="12"/>
          </p:nvPr>
        </p:nvSpPr>
        <p:spPr/>
        <p:txBody>
          <a:bodyPr/>
          <a:lstStyle/>
          <a:p>
            <a:fld id="{D57F1E4F-1CFF-5643-939E-217C01CDF565}" type="slidenum">
              <a:rPr lang="en-US" sz="2400" b="1" smtClean="0"/>
              <a:pPr/>
              <a:t>10</a:t>
            </a:fld>
            <a:endParaRPr lang="en-US" b="1" dirty="0"/>
          </a:p>
        </p:txBody>
      </p:sp>
      <p:sp>
        <p:nvSpPr>
          <p:cNvPr id="7" name="TextBox 6">
            <a:extLst>
              <a:ext uri="{FF2B5EF4-FFF2-40B4-BE49-F238E27FC236}">
                <a16:creationId xmlns:a16="http://schemas.microsoft.com/office/drawing/2014/main" id="{F00E0879-BA65-5C82-576B-15618D39C0E8}"/>
              </a:ext>
            </a:extLst>
          </p:cNvPr>
          <p:cNvSpPr txBox="1"/>
          <p:nvPr/>
        </p:nvSpPr>
        <p:spPr>
          <a:xfrm>
            <a:off x="3048000" y="1585654"/>
            <a:ext cx="6096000" cy="2154436"/>
          </a:xfrm>
          <a:prstGeom prst="rect">
            <a:avLst/>
          </a:prstGeom>
          <a:noFill/>
        </p:spPr>
        <p:txBody>
          <a:bodyPr wrap="square">
            <a:spAutoFit/>
          </a:bodyPr>
          <a:lstStyle/>
          <a:p>
            <a:pPr marL="457200" indent="-457200">
              <a:buAutoNum type="arabicPeriod"/>
            </a:pPr>
            <a:r>
              <a:rPr lang="en-US" sz="2400" b="1" dirty="0">
                <a:latin typeface="Arial Black" panose="020B0A04020102020204" pitchFamily="34" charset="0"/>
              </a:rPr>
              <a:t>Thomas W. Judson, Abstract Algebra: Theory and Applications.</a:t>
            </a:r>
          </a:p>
          <a:p>
            <a:pPr marL="457200" indent="-457200">
              <a:buAutoNum type="arabicPeriod"/>
            </a:pPr>
            <a:r>
              <a:rPr lang="en-US" sz="2400" b="1" dirty="0">
                <a:latin typeface="Arial Black" panose="020B0A04020102020204" pitchFamily="34" charset="0"/>
              </a:rPr>
              <a:t>www.geeksforgeeks.org/</a:t>
            </a:r>
          </a:p>
          <a:p>
            <a:pPr marL="457200" indent="-457200">
              <a:buAutoNum type="arabicPeriod"/>
            </a:pPr>
            <a:r>
              <a:rPr lang="en-US" sz="2400" b="1" dirty="0">
                <a:latin typeface="Arial Black" panose="020B0A04020102020204" pitchFamily="34" charset="0"/>
              </a:rPr>
              <a:t>math.libretexts.org</a:t>
            </a:r>
          </a:p>
          <a:p>
            <a:endParaRPr lang="en-US" sz="1400" b="1" dirty="0">
              <a:latin typeface="Arial Black" panose="020B0A04020102020204" pitchFamily="34" charset="0"/>
            </a:endParaRPr>
          </a:p>
        </p:txBody>
      </p:sp>
    </p:spTree>
    <p:extLst>
      <p:ext uri="{BB962C8B-B14F-4D97-AF65-F5344CB8AC3E}">
        <p14:creationId xmlns:p14="http://schemas.microsoft.com/office/powerpoint/2010/main" val="52503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CE07-A154-B7E0-CBF1-339F0E89A82B}"/>
              </a:ext>
            </a:extLst>
          </p:cNvPr>
          <p:cNvSpPr>
            <a:spLocks noGrp="1"/>
          </p:cNvSpPr>
          <p:nvPr>
            <p:ph type="title"/>
          </p:nvPr>
        </p:nvSpPr>
        <p:spPr>
          <a:xfrm>
            <a:off x="1669774" y="624110"/>
            <a:ext cx="9834837" cy="5153838"/>
          </a:xfrm>
        </p:spPr>
        <p:txBody>
          <a:bodyPr>
            <a:normAutofit/>
          </a:bodyPr>
          <a:lstStyle/>
          <a:p>
            <a:br>
              <a:rPr lang="en-US" sz="4800" b="1" dirty="0">
                <a:latin typeface="Bahnschrift" panose="020B0502040204020203" pitchFamily="34" charset="0"/>
              </a:rPr>
            </a:br>
            <a:br>
              <a:rPr lang="en-US" sz="4800" b="1" dirty="0">
                <a:latin typeface="Bahnschrift" panose="020B0502040204020203" pitchFamily="34" charset="0"/>
              </a:rPr>
            </a:br>
            <a:br>
              <a:rPr lang="en-US" sz="4800" b="1" dirty="0">
                <a:latin typeface="Bahnschrift" panose="020B0502040204020203" pitchFamily="34" charset="0"/>
              </a:rPr>
            </a:br>
            <a:r>
              <a:rPr lang="en-US" sz="8800" b="1" dirty="0">
                <a:latin typeface="Edwardian Script ITC" panose="030303020407070D0804" pitchFamily="66" charset="0"/>
              </a:rPr>
              <a:t>           Thank You !</a:t>
            </a:r>
            <a:br>
              <a:rPr lang="en-US" sz="8800" b="1" dirty="0">
                <a:latin typeface="Edwardian Script ITC" panose="030303020407070D0804" pitchFamily="66" charset="0"/>
              </a:rPr>
            </a:br>
            <a:endParaRPr lang="en-US" sz="8800" b="1" dirty="0">
              <a:latin typeface="Edwardian Script ITC" panose="030303020407070D0804" pitchFamily="66" charset="0"/>
            </a:endParaRPr>
          </a:p>
        </p:txBody>
      </p:sp>
      <p:sp>
        <p:nvSpPr>
          <p:cNvPr id="3" name="Slide Number Placeholder 2">
            <a:extLst>
              <a:ext uri="{FF2B5EF4-FFF2-40B4-BE49-F238E27FC236}">
                <a16:creationId xmlns:a16="http://schemas.microsoft.com/office/drawing/2014/main" id="{F5F560A1-4F99-B2BD-87EA-B480DD26F2D2}"/>
              </a:ext>
            </a:extLst>
          </p:cNvPr>
          <p:cNvSpPr>
            <a:spLocks noGrp="1"/>
          </p:cNvSpPr>
          <p:nvPr>
            <p:ph type="sldNum" sz="quarter" idx="12"/>
          </p:nvPr>
        </p:nvSpPr>
        <p:spPr/>
        <p:txBody>
          <a:bodyPr/>
          <a:lstStyle/>
          <a:p>
            <a:fld id="{D57F1E4F-1CFF-5643-939E-217C01CDF565}" type="slidenum">
              <a:rPr lang="en-US" sz="2400" b="1" smtClean="0"/>
              <a:pPr/>
              <a:t>11</a:t>
            </a:fld>
            <a:endParaRPr lang="en-US" b="1" dirty="0"/>
          </a:p>
        </p:txBody>
      </p:sp>
    </p:spTree>
    <p:extLst>
      <p:ext uri="{BB962C8B-B14F-4D97-AF65-F5344CB8AC3E}">
        <p14:creationId xmlns:p14="http://schemas.microsoft.com/office/powerpoint/2010/main" val="197660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AACF-4CEA-BF21-478D-43A0FDBCD6D8}"/>
              </a:ext>
            </a:extLst>
          </p:cNvPr>
          <p:cNvSpPr>
            <a:spLocks noGrp="1"/>
          </p:cNvSpPr>
          <p:nvPr>
            <p:ph type="title"/>
          </p:nvPr>
        </p:nvSpPr>
        <p:spPr>
          <a:xfrm>
            <a:off x="1643270" y="624110"/>
            <a:ext cx="9861341" cy="5763438"/>
          </a:xfrm>
        </p:spPr>
        <p:txBody>
          <a:bodyPr/>
          <a:lstStyle/>
          <a:p>
            <a:pPr algn="ct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Group Actions</a:t>
            </a:r>
          </a:p>
        </p:txBody>
      </p:sp>
      <p:pic>
        <p:nvPicPr>
          <p:cNvPr id="3" name="Picture 2">
            <a:extLst>
              <a:ext uri="{FF2B5EF4-FFF2-40B4-BE49-F238E27FC236}">
                <a16:creationId xmlns:a16="http://schemas.microsoft.com/office/drawing/2014/main" id="{65F861E0-C12C-6386-0D90-F52DE1F40F22}"/>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690192" y="657240"/>
            <a:ext cx="6930886" cy="813760"/>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CBBA1078-AC7F-3D76-5B36-F771DD43D04B}"/>
              </a:ext>
            </a:extLst>
          </p:cNvPr>
          <p:cNvSpPr txBox="1"/>
          <p:nvPr/>
        </p:nvSpPr>
        <p:spPr>
          <a:xfrm>
            <a:off x="2908852" y="657240"/>
            <a:ext cx="7566991" cy="707886"/>
          </a:xfrm>
          <a:prstGeom prst="rect">
            <a:avLst/>
          </a:prstGeom>
          <a:noFill/>
        </p:spPr>
        <p:txBody>
          <a:bodyPr wrap="square">
            <a:spAutoFit/>
          </a:bodyPr>
          <a:lstStyle/>
          <a:p>
            <a:r>
              <a:rPr lang="en-US" sz="4000" b="1" dirty="0">
                <a:solidFill>
                  <a:srgbClr val="00B0F0"/>
                </a:solidFill>
                <a:latin typeface="Arial" panose="020B0604020202020204" pitchFamily="34" charset="0"/>
                <a:cs typeface="Arial" panose="020B0604020202020204" pitchFamily="34" charset="0"/>
              </a:rPr>
              <a:t> Title of the Presentation</a:t>
            </a:r>
            <a:endParaRPr lang="en-US" sz="4000" dirty="0">
              <a:solidFill>
                <a:srgbClr val="00B0F0"/>
              </a:solidFill>
            </a:endParaRPr>
          </a:p>
        </p:txBody>
      </p:sp>
      <p:sp>
        <p:nvSpPr>
          <p:cNvPr id="4" name="Slide Number Placeholder 3">
            <a:extLst>
              <a:ext uri="{FF2B5EF4-FFF2-40B4-BE49-F238E27FC236}">
                <a16:creationId xmlns:a16="http://schemas.microsoft.com/office/drawing/2014/main" id="{2FF4A987-2874-CAAF-0C00-0DE564448847}"/>
              </a:ext>
            </a:extLst>
          </p:cNvPr>
          <p:cNvSpPr>
            <a:spLocks noGrp="1"/>
          </p:cNvSpPr>
          <p:nvPr>
            <p:ph type="sldNum" sz="quarter" idx="12"/>
          </p:nvPr>
        </p:nvSpPr>
        <p:spPr/>
        <p:txBody>
          <a:bodyPr/>
          <a:lstStyle/>
          <a:p>
            <a:fld id="{D57F1E4F-1CFF-5643-939E-217C01CDF565}" type="slidenum">
              <a:rPr lang="en-US" sz="2400" b="1" smtClean="0"/>
              <a:pPr/>
              <a:t>2</a:t>
            </a:fld>
            <a:endParaRPr lang="en-US" sz="2400" b="1" dirty="0"/>
          </a:p>
        </p:txBody>
      </p:sp>
    </p:spTree>
    <p:extLst>
      <p:ext uri="{BB962C8B-B14F-4D97-AF65-F5344CB8AC3E}">
        <p14:creationId xmlns:p14="http://schemas.microsoft.com/office/powerpoint/2010/main" val="302139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CC46-92F4-A85F-6CAD-B40387DE5EA9}"/>
              </a:ext>
            </a:extLst>
          </p:cNvPr>
          <p:cNvSpPr>
            <a:spLocks noGrp="1"/>
          </p:cNvSpPr>
          <p:nvPr>
            <p:ph type="title"/>
          </p:nvPr>
        </p:nvSpPr>
        <p:spPr>
          <a:xfrm>
            <a:off x="2592924" y="1457739"/>
            <a:ext cx="8911687" cy="5181599"/>
          </a:xfrm>
        </p:spPr>
        <p:txBody>
          <a:bodyPr>
            <a:normAutofit fontScale="90000"/>
          </a:bodyPr>
          <a:lstStyle/>
          <a:p>
            <a:r>
              <a:rPr lang="en-US" dirty="0"/>
              <a:t>• </a:t>
            </a:r>
            <a:r>
              <a:rPr lang="en-US" b="1" dirty="0">
                <a:latin typeface="Arial Black" panose="020B0A04020102020204" pitchFamily="34" charset="0"/>
              </a:rPr>
              <a:t>Introduction</a:t>
            </a:r>
            <a:br>
              <a:rPr lang="en-US" b="1" dirty="0">
                <a:latin typeface="Arial Black" panose="020B0A04020102020204" pitchFamily="34" charset="0"/>
              </a:rPr>
            </a:br>
            <a:r>
              <a:rPr lang="en-US" b="1" dirty="0">
                <a:latin typeface="Arial Black" panose="020B0A04020102020204" pitchFamily="34" charset="0"/>
              </a:rPr>
              <a:t>• Definition of Group Actions</a:t>
            </a:r>
            <a:br>
              <a:rPr lang="en-US" b="1" dirty="0">
                <a:latin typeface="Arial Black" panose="020B0A04020102020204" pitchFamily="34" charset="0"/>
              </a:rPr>
            </a:br>
            <a:r>
              <a:rPr lang="en-US" b="1" dirty="0">
                <a:latin typeface="Arial Black" panose="020B0A04020102020204" pitchFamily="34" charset="0"/>
              </a:rPr>
              <a:t>• Examples of Group Actions</a:t>
            </a:r>
            <a:br>
              <a:rPr lang="en-US" b="1" dirty="0">
                <a:latin typeface="Arial Black" panose="020B0A04020102020204" pitchFamily="34" charset="0"/>
              </a:rPr>
            </a:br>
            <a:r>
              <a:rPr lang="en-US" b="1" dirty="0">
                <a:latin typeface="Arial Black" panose="020B0A04020102020204" pitchFamily="34" charset="0"/>
              </a:rPr>
              <a:t>• Properties of Group Actions</a:t>
            </a:r>
            <a:br>
              <a:rPr lang="en-US" b="1" dirty="0">
                <a:latin typeface="Arial Black" panose="020B0A04020102020204" pitchFamily="34" charset="0"/>
              </a:rPr>
            </a:br>
            <a:r>
              <a:rPr lang="en-US" b="1" dirty="0">
                <a:latin typeface="Arial Black" panose="020B0A04020102020204" pitchFamily="34" charset="0"/>
              </a:rPr>
              <a:t>• Applications of Group Actions</a:t>
            </a:r>
            <a:br>
              <a:rPr lang="en-US" b="1" dirty="0">
                <a:latin typeface="Arial Black" panose="020B0A04020102020204" pitchFamily="34" charset="0"/>
              </a:rPr>
            </a:br>
            <a:r>
              <a:rPr lang="en-US" b="1" dirty="0">
                <a:latin typeface="Arial Black" panose="020B0A04020102020204" pitchFamily="34" charset="0"/>
              </a:rPr>
              <a:t>• Objectives of this Chapter</a:t>
            </a:r>
            <a:br>
              <a:rPr lang="en-US" b="1" dirty="0">
                <a:latin typeface="Arial Black" panose="020B0A04020102020204" pitchFamily="34" charset="0"/>
              </a:rPr>
            </a:br>
            <a:r>
              <a:rPr lang="en-US" b="1" dirty="0">
                <a:latin typeface="Arial Black" panose="020B0A04020102020204" pitchFamily="34" charset="0"/>
              </a:rPr>
              <a:t>• Conclusion</a:t>
            </a:r>
            <a:br>
              <a:rPr lang="en-US" b="1" dirty="0">
                <a:latin typeface="Arial Black" panose="020B0A04020102020204" pitchFamily="34" charset="0"/>
              </a:rPr>
            </a:br>
            <a:r>
              <a:rPr lang="en-US" b="1" dirty="0">
                <a:latin typeface="Arial Black" panose="020B0A04020102020204" pitchFamily="34" charset="0"/>
              </a:rPr>
              <a:t>• References</a:t>
            </a:r>
            <a:br>
              <a:rPr lang="en-US" sz="3600" b="1" dirty="0">
                <a:solidFill>
                  <a:srgbClr val="0000FF"/>
                </a:solidFill>
                <a:latin typeface="Times New Roman" panose="02020603050405020304" pitchFamily="18" charset="0"/>
                <a:cs typeface="Times New Roman" panose="02020603050405020304" pitchFamily="18" charset="0"/>
              </a:rPr>
            </a:br>
            <a:br>
              <a:rPr lang="en-US" sz="3600" b="1" dirty="0">
                <a:solidFill>
                  <a:srgbClr val="0000FF"/>
                </a:solidFill>
                <a:latin typeface="Times New Roman" panose="02020603050405020304" pitchFamily="18" charset="0"/>
                <a:cs typeface="Times New Roman" panose="02020603050405020304" pitchFamily="18" charset="0"/>
              </a:rPr>
            </a:br>
            <a:br>
              <a:rPr lang="en-US" sz="3600" b="1" dirty="0">
                <a:solidFill>
                  <a:srgbClr val="0000FF"/>
                </a:solidFill>
                <a:latin typeface="Times New Roman" panose="02020603050405020304" pitchFamily="18" charset="0"/>
                <a:cs typeface="Times New Roman" panose="02020603050405020304" pitchFamily="18" charset="0"/>
              </a:rPr>
            </a:br>
            <a:b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3600" b="1" dirty="0">
                <a:solidFill>
                  <a:srgbClr val="0000FF"/>
                </a:solidFill>
                <a:latin typeface="Times New Roman" panose="02020603050405020304" pitchFamily="18" charset="0"/>
                <a:cs typeface="Times New Roman" panose="02020603050405020304" pitchFamily="18" charset="0"/>
              </a:rPr>
            </a:br>
            <a:br>
              <a:rPr lang="en-US" sz="3600" b="1" dirty="0">
                <a:solidFill>
                  <a:srgbClr val="0000CC"/>
                </a:solidFill>
              </a:rPr>
            </a:br>
            <a:br>
              <a:rPr lang="en-US" sz="3600" dirty="0">
                <a:solidFill>
                  <a:srgbClr val="0000CC"/>
                </a:solidFill>
              </a:rPr>
            </a:br>
            <a:br>
              <a:rPr lang="en-US" sz="3600" dirty="0">
                <a:solidFill>
                  <a:srgbClr val="00B0F0"/>
                </a:solidFill>
              </a:rPr>
            </a:br>
            <a:endParaRPr lang="en-US" dirty="0"/>
          </a:p>
        </p:txBody>
      </p:sp>
      <p:pic>
        <p:nvPicPr>
          <p:cNvPr id="3" name="Picture 2">
            <a:extLst>
              <a:ext uri="{FF2B5EF4-FFF2-40B4-BE49-F238E27FC236}">
                <a16:creationId xmlns:a16="http://schemas.microsoft.com/office/drawing/2014/main" id="{1B804C7E-52E5-031E-2592-5597C62F505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967799" y="521054"/>
            <a:ext cx="3654617" cy="813760"/>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070F9807-0722-F7D4-3A35-56591CE459F2}"/>
              </a:ext>
            </a:extLst>
          </p:cNvPr>
          <p:cNvSpPr txBox="1"/>
          <p:nvPr/>
        </p:nvSpPr>
        <p:spPr>
          <a:xfrm>
            <a:off x="4618362" y="635546"/>
            <a:ext cx="3519679" cy="584775"/>
          </a:xfrm>
          <a:prstGeom prst="rect">
            <a:avLst/>
          </a:prstGeom>
          <a:noFill/>
        </p:spPr>
        <p:txBody>
          <a:bodyPr wrap="square">
            <a:spAutoFit/>
          </a:bodyPr>
          <a:lstStyle/>
          <a:p>
            <a:r>
              <a:rPr lang="en-US" sz="3200" b="1" dirty="0">
                <a:solidFill>
                  <a:srgbClr val="0000CC"/>
                </a:solidFill>
                <a:latin typeface="Arial" panose="020B0604020202020204" pitchFamily="34" charset="0"/>
                <a:cs typeface="Arial" panose="020B0604020202020204" pitchFamily="34" charset="0"/>
              </a:rPr>
              <a:t>Outlines</a:t>
            </a:r>
            <a:endParaRPr lang="en-US" sz="3200" dirty="0">
              <a:solidFill>
                <a:srgbClr val="0000CC"/>
              </a:solidFill>
            </a:endParaRPr>
          </a:p>
        </p:txBody>
      </p:sp>
      <p:sp>
        <p:nvSpPr>
          <p:cNvPr id="4" name="Slide Number Placeholder 3">
            <a:extLst>
              <a:ext uri="{FF2B5EF4-FFF2-40B4-BE49-F238E27FC236}">
                <a16:creationId xmlns:a16="http://schemas.microsoft.com/office/drawing/2014/main" id="{D2EACD3D-BBF8-2DB6-C674-7DDC10EBF37D}"/>
              </a:ext>
            </a:extLst>
          </p:cNvPr>
          <p:cNvSpPr>
            <a:spLocks noGrp="1"/>
          </p:cNvSpPr>
          <p:nvPr>
            <p:ph type="sldNum" sz="quarter" idx="12"/>
          </p:nvPr>
        </p:nvSpPr>
        <p:spPr/>
        <p:txBody>
          <a:bodyPr/>
          <a:lstStyle/>
          <a:p>
            <a:fld id="{D57F1E4F-1CFF-5643-939E-217C01CDF565}" type="slidenum">
              <a:rPr lang="en-US" sz="2400" b="1" smtClean="0"/>
              <a:pPr/>
              <a:t>3</a:t>
            </a:fld>
            <a:endParaRPr lang="en-US" sz="2400" b="1" dirty="0"/>
          </a:p>
        </p:txBody>
      </p:sp>
    </p:spTree>
    <p:extLst>
      <p:ext uri="{BB962C8B-B14F-4D97-AF65-F5344CB8AC3E}">
        <p14:creationId xmlns:p14="http://schemas.microsoft.com/office/powerpoint/2010/main" val="262667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0C23-776A-F4CF-84D4-6440A54C708D}"/>
              </a:ext>
            </a:extLst>
          </p:cNvPr>
          <p:cNvSpPr>
            <a:spLocks noGrp="1"/>
          </p:cNvSpPr>
          <p:nvPr>
            <p:ph type="title"/>
          </p:nvPr>
        </p:nvSpPr>
        <p:spPr>
          <a:xfrm>
            <a:off x="2769704" y="1908313"/>
            <a:ext cx="8483115" cy="4344919"/>
          </a:xfrm>
        </p:spPr>
        <p:txBody>
          <a:bodyPr>
            <a:normAutofit/>
          </a:bodyPr>
          <a:lstStyle/>
          <a:p>
            <a:r>
              <a:rPr lang="en-US" sz="2000" dirty="0">
                <a:latin typeface="Arial Black" panose="020B0A04020102020204" pitchFamily="34" charset="0"/>
              </a:rPr>
              <a:t> </a:t>
            </a:r>
            <a:r>
              <a:rPr lang="en-US" sz="2000" u="sng" dirty="0">
                <a:latin typeface="Arial Black" panose="020B0A04020102020204" pitchFamily="34" charset="0"/>
              </a:rPr>
              <a:t>Definition:  </a:t>
            </a:r>
            <a:r>
              <a:rPr lang="en-US" sz="2000" b="1" i="0" u="none" strike="noStrike" baseline="0" dirty="0">
                <a:latin typeface="Arial Black" panose="020B0A04020102020204" pitchFamily="34" charset="0"/>
              </a:rPr>
              <a:t>Group actions generalize group multiplication </a:t>
            </a:r>
            <a:r>
              <a:rPr lang="en-US" sz="1800" b="0" i="0" u="none" strike="noStrike" baseline="0" dirty="0">
                <a:latin typeface="LMRoman10-Regular-Identity-H"/>
              </a:rPr>
              <a:t>. </a:t>
            </a:r>
            <a:r>
              <a:rPr lang="en-US" sz="2000" dirty="0">
                <a:latin typeface="Arial Black" panose="020B0A04020102020204" pitchFamily="34" charset="0"/>
              </a:rPr>
              <a:t>A group action is a formal way of describing how the elements of a group correspond to transformations of a set.</a:t>
            </a:r>
            <a:br>
              <a:rPr lang="en-US" sz="2000" dirty="0">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 </a:t>
            </a:r>
            <a:r>
              <a:rPr lang="en-US" sz="2000" u="sng" dirty="0">
                <a:latin typeface="Arial Black" panose="020B0A04020102020204" pitchFamily="34" charset="0"/>
              </a:rPr>
              <a:t>Notation: </a:t>
            </a:r>
            <a:r>
              <a:rPr lang="en-US" sz="2000" dirty="0">
                <a:latin typeface="Arial Black" panose="020B0A04020102020204" pitchFamily="34" charset="0"/>
              </a:rPr>
              <a:t>If G is a group acting on a set X, we write g · x to denote the action of g ∈ G on x ∈ X.</a:t>
            </a:r>
            <a:br>
              <a:rPr lang="en-US" sz="2000" dirty="0">
                <a:latin typeface="Arial Black" panose="020B0A04020102020204" pitchFamily="34" charset="0"/>
              </a:rPr>
            </a:br>
            <a:endParaRPr lang="en-US" sz="2400" b="1" dirty="0">
              <a:solidFill>
                <a:schemeClr val="tx1"/>
              </a:solidFill>
              <a:latin typeface="Arial Black" panose="020B0A040201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8D3ED46-34F2-C260-E09E-6BF7CE36D1D9}"/>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034748" y="521054"/>
            <a:ext cx="6612835" cy="813760"/>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27D3EC7E-B432-21F2-8F26-2B6BCCAE6BE5}"/>
              </a:ext>
            </a:extLst>
          </p:cNvPr>
          <p:cNvSpPr txBox="1"/>
          <p:nvPr/>
        </p:nvSpPr>
        <p:spPr>
          <a:xfrm>
            <a:off x="3604591" y="697101"/>
            <a:ext cx="5658678" cy="461665"/>
          </a:xfrm>
          <a:prstGeom prst="rect">
            <a:avLst/>
          </a:prstGeom>
          <a:noFill/>
        </p:spPr>
        <p:txBody>
          <a:bodyPr wrap="square">
            <a:spAutoFit/>
          </a:bodyPr>
          <a:lstStyle/>
          <a:p>
            <a:r>
              <a:rPr lang="en-US" sz="2400" b="1" dirty="0">
                <a:latin typeface="Arial Black" panose="020B0A04020102020204" pitchFamily="34" charset="0"/>
              </a:rPr>
              <a:t>Introduction to Group Actions</a:t>
            </a:r>
          </a:p>
        </p:txBody>
      </p:sp>
      <p:sp>
        <p:nvSpPr>
          <p:cNvPr id="4" name="Slide Number Placeholder 3">
            <a:extLst>
              <a:ext uri="{FF2B5EF4-FFF2-40B4-BE49-F238E27FC236}">
                <a16:creationId xmlns:a16="http://schemas.microsoft.com/office/drawing/2014/main" id="{FD5EA741-2918-D24D-CAC2-5A385548986F}"/>
              </a:ext>
            </a:extLst>
          </p:cNvPr>
          <p:cNvSpPr>
            <a:spLocks noGrp="1"/>
          </p:cNvSpPr>
          <p:nvPr>
            <p:ph type="sldNum" sz="quarter" idx="12"/>
          </p:nvPr>
        </p:nvSpPr>
        <p:spPr/>
        <p:txBody>
          <a:bodyPr/>
          <a:lstStyle/>
          <a:p>
            <a:fld id="{D57F1E4F-1CFF-5643-939E-217C01CDF565}" type="slidenum">
              <a:rPr lang="en-US" sz="2400" b="1" smtClean="0"/>
              <a:pPr/>
              <a:t>4</a:t>
            </a:fld>
            <a:endParaRPr lang="en-US" sz="2400" b="1" dirty="0"/>
          </a:p>
        </p:txBody>
      </p:sp>
    </p:spTree>
    <p:extLst>
      <p:ext uri="{BB962C8B-B14F-4D97-AF65-F5344CB8AC3E}">
        <p14:creationId xmlns:p14="http://schemas.microsoft.com/office/powerpoint/2010/main" val="202377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FEA4-43C3-B8F3-5510-468A3260C1DC}"/>
              </a:ext>
            </a:extLst>
          </p:cNvPr>
          <p:cNvSpPr>
            <a:spLocks noGrp="1"/>
          </p:cNvSpPr>
          <p:nvPr>
            <p:ph type="title"/>
          </p:nvPr>
        </p:nvSpPr>
        <p:spPr>
          <a:xfrm>
            <a:off x="2716696" y="1842052"/>
            <a:ext cx="8984974" cy="4784034"/>
          </a:xfrm>
        </p:spPr>
        <p:txBody>
          <a:bodyPr>
            <a:normAutofit/>
          </a:bodyPr>
          <a:lstStyle/>
          <a:p>
            <a:r>
              <a:rPr lang="en-US" sz="2400" b="1" dirty="0">
                <a:latin typeface="Arial Black" panose="020B0A04020102020204" pitchFamily="34" charset="0"/>
              </a:rPr>
              <a:t>1. Identity Property: e · x = x for all x ∈ X, where e is the identity element of G.</a:t>
            </a:r>
            <a:br>
              <a:rPr lang="en-US" sz="2400" b="1" dirty="0">
                <a:latin typeface="Arial Black" panose="020B0A04020102020204" pitchFamily="34" charset="0"/>
              </a:rPr>
            </a:br>
            <a:br>
              <a:rPr lang="en-US" sz="2400" b="1" dirty="0">
                <a:latin typeface="Arial Black" panose="020B0A04020102020204" pitchFamily="34" charset="0"/>
              </a:rPr>
            </a:br>
            <a:r>
              <a:rPr lang="en-US" sz="2400" b="1" dirty="0">
                <a:latin typeface="Arial Black" panose="020B0A04020102020204" pitchFamily="34" charset="0"/>
              </a:rPr>
              <a:t>2. Compatibility Property: (</a:t>
            </a:r>
            <a:r>
              <a:rPr lang="en-US" sz="2400" b="1" dirty="0" err="1">
                <a:latin typeface="Arial Black" panose="020B0A04020102020204" pitchFamily="34" charset="0"/>
              </a:rPr>
              <a:t>gh</a:t>
            </a:r>
            <a:r>
              <a:rPr lang="en-US" sz="2400" b="1" dirty="0">
                <a:latin typeface="Arial Black" panose="020B0A04020102020204" pitchFamily="34" charset="0"/>
              </a:rPr>
              <a:t>) · x = g · (h · x) for all g, h ∈ G and x ∈ X.</a:t>
            </a:r>
            <a:br>
              <a:rPr lang="en-US" sz="2400" b="1" dirty="0">
                <a:latin typeface="Arial Black" panose="020B0A04020102020204" pitchFamily="34" charset="0"/>
              </a:rPr>
            </a:br>
            <a:endParaRPr lang="en-US" sz="2400" b="1" dirty="0">
              <a:solidFill>
                <a:schemeClr val="tx1"/>
              </a:solidFill>
              <a:latin typeface="Arial Black" panose="020B0A040201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0604FD1-BEE4-4982-15AE-E67A88B6E62F}"/>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955235" y="746027"/>
            <a:ext cx="6745356" cy="813760"/>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09B1E5BF-B480-97D4-C00D-8DE3E72B9AC5}"/>
              </a:ext>
            </a:extLst>
          </p:cNvPr>
          <p:cNvSpPr txBox="1"/>
          <p:nvPr/>
        </p:nvSpPr>
        <p:spPr>
          <a:xfrm>
            <a:off x="3306417" y="933589"/>
            <a:ext cx="6042991" cy="461665"/>
          </a:xfrm>
          <a:prstGeom prst="rect">
            <a:avLst/>
          </a:prstGeom>
          <a:noFill/>
        </p:spPr>
        <p:txBody>
          <a:bodyPr wrap="square">
            <a:spAutoFit/>
          </a:bodyPr>
          <a:lstStyle/>
          <a:p>
            <a:r>
              <a:rPr lang="en-US" sz="2400" b="1" dirty="0">
                <a:latin typeface="Arial Black" panose="020B0A04020102020204" pitchFamily="34" charset="0"/>
              </a:rPr>
              <a:t>Key Properties of Group Actions</a:t>
            </a:r>
          </a:p>
        </p:txBody>
      </p:sp>
      <p:sp>
        <p:nvSpPr>
          <p:cNvPr id="4" name="Slide Number Placeholder 3">
            <a:extLst>
              <a:ext uri="{FF2B5EF4-FFF2-40B4-BE49-F238E27FC236}">
                <a16:creationId xmlns:a16="http://schemas.microsoft.com/office/drawing/2014/main" id="{3CAA0C13-EDD7-FEE8-17AF-39D481A10FC8}"/>
              </a:ext>
            </a:extLst>
          </p:cNvPr>
          <p:cNvSpPr>
            <a:spLocks noGrp="1"/>
          </p:cNvSpPr>
          <p:nvPr>
            <p:ph type="sldNum" sz="quarter" idx="12"/>
          </p:nvPr>
        </p:nvSpPr>
        <p:spPr/>
        <p:txBody>
          <a:bodyPr/>
          <a:lstStyle/>
          <a:p>
            <a:fld id="{D57F1E4F-1CFF-5643-939E-217C01CDF565}" type="slidenum">
              <a:rPr lang="en-US" sz="2400" b="1" smtClean="0"/>
              <a:pPr/>
              <a:t>5</a:t>
            </a:fld>
            <a:endParaRPr lang="en-US" sz="2400" b="1" dirty="0"/>
          </a:p>
        </p:txBody>
      </p:sp>
    </p:spTree>
    <p:extLst>
      <p:ext uri="{BB962C8B-B14F-4D97-AF65-F5344CB8AC3E}">
        <p14:creationId xmlns:p14="http://schemas.microsoft.com/office/powerpoint/2010/main" val="404408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B9D4D-AD5D-4705-F0B2-8CA9F67B4C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5C32FC-E6A9-AD77-0C14-8461A0972BD4}"/>
              </a:ext>
            </a:extLst>
          </p:cNvPr>
          <p:cNvSpPr>
            <a:spLocks noGrp="1"/>
          </p:cNvSpPr>
          <p:nvPr>
            <p:ph type="title"/>
          </p:nvPr>
        </p:nvSpPr>
        <p:spPr>
          <a:xfrm>
            <a:off x="2716696" y="1842052"/>
            <a:ext cx="8984974" cy="4784034"/>
          </a:xfrm>
        </p:spPr>
        <p:txBody>
          <a:bodyPr>
            <a:normAutofit/>
          </a:bodyPr>
          <a:lstStyle/>
          <a:p>
            <a:r>
              <a:rPr lang="en-US" sz="2400" b="1" dirty="0">
                <a:latin typeface="Arial Black" panose="020B0A04020102020204" pitchFamily="34" charset="0"/>
              </a:rPr>
              <a:t>1. Permutation Groups: The symmetric group Sₙ acting on a set of n elements by permuting them.</a:t>
            </a:r>
            <a:br>
              <a:rPr lang="en-US" sz="2400" b="1" dirty="0">
                <a:latin typeface="Arial Black" panose="020B0A04020102020204" pitchFamily="34" charset="0"/>
              </a:rPr>
            </a:br>
            <a:br>
              <a:rPr lang="en-US" sz="2400" b="1" dirty="0">
                <a:latin typeface="Arial Black" panose="020B0A04020102020204" pitchFamily="34" charset="0"/>
              </a:rPr>
            </a:br>
            <a:r>
              <a:rPr lang="en-US" sz="2400" b="1" dirty="0">
                <a:latin typeface="Arial Black" panose="020B0A04020102020204" pitchFamily="34" charset="0"/>
              </a:rPr>
              <a:t>2. Matrix Groups: The general linear group GL(n, ℝ) acting on vectors in ℝⁿ by matrix multiplication.</a:t>
            </a:r>
            <a:br>
              <a:rPr lang="en-US" sz="2400" b="1" dirty="0">
                <a:latin typeface="Arial Black" panose="020B0A04020102020204" pitchFamily="34" charset="0"/>
              </a:rPr>
            </a:br>
            <a:br>
              <a:rPr lang="en-US" sz="2400" b="1" dirty="0">
                <a:latin typeface="Arial Black" panose="020B0A04020102020204" pitchFamily="34" charset="0"/>
              </a:rPr>
            </a:br>
            <a:r>
              <a:rPr lang="en-US" sz="2400" b="1" dirty="0">
                <a:latin typeface="Arial Black" panose="020B0A04020102020204" pitchFamily="34" charset="0"/>
              </a:rPr>
              <a:t>3. Geometric Transformations: Rotations and reflections acting on points in the plane.</a:t>
            </a:r>
          </a:p>
        </p:txBody>
      </p:sp>
      <p:pic>
        <p:nvPicPr>
          <p:cNvPr id="3" name="Picture 2">
            <a:extLst>
              <a:ext uri="{FF2B5EF4-FFF2-40B4-BE49-F238E27FC236}">
                <a16:creationId xmlns:a16="http://schemas.microsoft.com/office/drawing/2014/main" id="{2CAB7CFB-6AA5-B6AB-F438-61BFEFE25518}"/>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955235" y="557468"/>
            <a:ext cx="6745356" cy="813760"/>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F7BC1445-D715-F3B0-EA06-CBC11A6227F9}"/>
              </a:ext>
            </a:extLst>
          </p:cNvPr>
          <p:cNvSpPr txBox="1"/>
          <p:nvPr/>
        </p:nvSpPr>
        <p:spPr>
          <a:xfrm>
            <a:off x="3419061" y="702738"/>
            <a:ext cx="6042991" cy="523220"/>
          </a:xfrm>
          <a:prstGeom prst="rect">
            <a:avLst/>
          </a:prstGeom>
          <a:noFill/>
        </p:spPr>
        <p:txBody>
          <a:bodyPr wrap="square">
            <a:spAutoFit/>
          </a:bodyPr>
          <a:lstStyle/>
          <a:p>
            <a:r>
              <a:rPr lang="en-US" sz="2800" b="1" dirty="0">
                <a:latin typeface="Arial Black" panose="020B0A04020102020204" pitchFamily="34" charset="0"/>
              </a:rPr>
              <a:t>Examples of Group Actions</a:t>
            </a:r>
            <a:endParaRPr lang="en-US" sz="1100" b="1"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A2811968-D3DA-6679-3AE6-429738E37E8B}"/>
              </a:ext>
            </a:extLst>
          </p:cNvPr>
          <p:cNvSpPr>
            <a:spLocks noGrp="1"/>
          </p:cNvSpPr>
          <p:nvPr>
            <p:ph type="sldNum" sz="quarter" idx="12"/>
          </p:nvPr>
        </p:nvSpPr>
        <p:spPr/>
        <p:txBody>
          <a:bodyPr/>
          <a:lstStyle/>
          <a:p>
            <a:fld id="{D57F1E4F-1CFF-5643-939E-217C01CDF565}" type="slidenum">
              <a:rPr lang="en-US" sz="2400" b="1" smtClean="0"/>
              <a:pPr/>
              <a:t>6</a:t>
            </a:fld>
            <a:endParaRPr lang="en-US" sz="2400" b="1" dirty="0"/>
          </a:p>
        </p:txBody>
      </p:sp>
    </p:spTree>
    <p:extLst>
      <p:ext uri="{BB962C8B-B14F-4D97-AF65-F5344CB8AC3E}">
        <p14:creationId xmlns:p14="http://schemas.microsoft.com/office/powerpoint/2010/main" val="29086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2235F-6234-3622-4165-27C4C13DE9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EBC53-1514-61CE-25EB-C98C53D995EA}"/>
              </a:ext>
            </a:extLst>
          </p:cNvPr>
          <p:cNvSpPr>
            <a:spLocks noGrp="1"/>
          </p:cNvSpPr>
          <p:nvPr>
            <p:ph type="title"/>
          </p:nvPr>
        </p:nvSpPr>
        <p:spPr>
          <a:xfrm>
            <a:off x="1987827" y="1152907"/>
            <a:ext cx="10098156" cy="5705093"/>
          </a:xfrm>
        </p:spPr>
        <p:txBody>
          <a:bodyPr>
            <a:normAutofit fontScale="90000"/>
          </a:bodyPr>
          <a:lstStyle/>
          <a:p>
            <a:pPr algn="l"/>
            <a:r>
              <a:rPr lang="en-US" sz="2800" b="1" i="0" u="none" strike="noStrike" baseline="0" dirty="0">
                <a:latin typeface="Arial Black" panose="020B0A04020102020204" pitchFamily="34" charset="0"/>
              </a:rPr>
              <a:t>Burnside’s Counting Theorem</a:t>
            </a:r>
            <a:br>
              <a:rPr lang="en-US" sz="1800" b="1" i="0" u="none" strike="noStrike" baseline="0" dirty="0">
                <a:latin typeface="LMRoman12-Bold-Identity-H"/>
              </a:rPr>
            </a:br>
            <a:r>
              <a:rPr lang="en-US" sz="1800" b="1" i="0" u="none" strike="noStrike" baseline="0" dirty="0">
                <a:latin typeface="Arial Black" panose="020B0A04020102020204" pitchFamily="34" charset="0"/>
              </a:rPr>
              <a:t>Suppose that we wish to color the vertices of a square with two different colors, say black and white. We might suspect that there would be 24 =16 different colorings. However, some of these colorings are equivalent. If we color the first vertex black and the remaining vertices white, it is the same as coloring the second vertex black and the remaining ones white since we could obtain the second coloring simply by rotating the square 90</a:t>
            </a:r>
            <a:r>
              <a:rPr lang="en-US" sz="1800" b="1" i="1" u="none" strike="noStrike" baseline="0" dirty="0">
                <a:latin typeface="Arial Black" panose="020B0A04020102020204" pitchFamily="34" charset="0"/>
              </a:rPr>
              <a:t>◦.</a:t>
            </a:r>
            <a:r>
              <a:rPr lang="en-US" sz="1800" b="1" i="0" u="none" strike="noStrike" baseline="0" dirty="0">
                <a:latin typeface="LMRoman10-Bold-Identity-H"/>
              </a:rPr>
              <a:t> </a:t>
            </a:r>
            <a:br>
              <a:rPr lang="en-US" sz="1800" b="1" i="0" u="none" strike="noStrike" baseline="0" dirty="0">
                <a:latin typeface="LMRoman10-Bold-Identity-H"/>
              </a:rPr>
            </a:br>
            <a:br>
              <a:rPr lang="en-US" sz="1800" b="1" i="0" u="none" strike="noStrike" baseline="0" dirty="0">
                <a:latin typeface="LMRoman10-Bold-Identity-H"/>
              </a:rPr>
            </a:br>
            <a:br>
              <a:rPr lang="en-US" sz="1800" b="1" i="0" u="none" strike="noStrike" baseline="0" dirty="0">
                <a:latin typeface="LMRoman10-Bold-Identity-H"/>
              </a:rPr>
            </a:br>
            <a:br>
              <a:rPr lang="en-US" sz="1800" b="1" i="0" u="none" strike="noStrike" baseline="0" dirty="0">
                <a:latin typeface="LMRoman10-Bold-Identity-H"/>
              </a:rPr>
            </a:br>
            <a:br>
              <a:rPr lang="en-US" sz="1800" b="1" i="0" u="none" strike="noStrike" baseline="0" dirty="0">
                <a:latin typeface="LMRoman10-Bold-Identity-H"/>
              </a:rPr>
            </a:br>
            <a:br>
              <a:rPr lang="en-US" sz="1800" b="1" i="0" u="none" strike="noStrike" baseline="0" dirty="0">
                <a:latin typeface="LMRoman10-Bold-Identity-H"/>
              </a:rPr>
            </a:br>
            <a:br>
              <a:rPr lang="en-US" sz="1800" b="1" i="0" u="none" strike="noStrike" baseline="0" dirty="0">
                <a:latin typeface="LMRoman10-Bold-Identity-H"/>
              </a:rPr>
            </a:br>
            <a:br>
              <a:rPr lang="en-US" sz="1800" b="1" i="0" u="none" strike="noStrike" baseline="0" dirty="0">
                <a:latin typeface="LMRoman10-Bold-Identity-H"/>
              </a:rPr>
            </a:br>
            <a:br>
              <a:rPr lang="en-US" sz="1800" b="1" i="0" u="none" strike="noStrike" baseline="0" dirty="0">
                <a:latin typeface="LMRoman10-Bold-Identity-H"/>
              </a:rPr>
            </a:br>
            <a:br>
              <a:rPr lang="en-US" sz="1800" b="1" i="0" u="none" strike="noStrike" baseline="0" dirty="0">
                <a:latin typeface="LMRoman10-Bold-Identity-H"/>
              </a:rPr>
            </a:br>
            <a:br>
              <a:rPr lang="en-US" sz="1800" b="1" i="0" u="none" strike="noStrike" baseline="0" dirty="0">
                <a:latin typeface="LMRoman10-Bold-Identity-H"/>
              </a:rPr>
            </a:br>
            <a:br>
              <a:rPr lang="en-US" sz="1800" b="1" i="0" u="none" strike="noStrike" baseline="0" dirty="0">
                <a:latin typeface="LMRoman10-Bold-Identity-H"/>
              </a:rPr>
            </a:br>
            <a:br>
              <a:rPr lang="en-US" sz="1800" b="1" i="0" u="none" strike="noStrike" baseline="0" dirty="0">
                <a:latin typeface="LMRoman10-Bold-Identity-H"/>
              </a:rPr>
            </a:br>
            <a:br>
              <a:rPr lang="en-US" sz="1800" b="1" i="0" u="none" strike="noStrike" baseline="0" dirty="0">
                <a:latin typeface="LMRoman10-Bold-Identity-H"/>
              </a:rPr>
            </a:br>
            <a:r>
              <a:rPr lang="en-US" sz="2200" b="1" i="0" u="none" strike="noStrike" baseline="0" dirty="0">
                <a:latin typeface="Arial Black" panose="020B0A04020102020204" pitchFamily="34" charset="0"/>
              </a:rPr>
              <a:t>                 Figure: Equivalent colorings of square</a:t>
            </a:r>
            <a:endParaRPr lang="en-US" sz="2400" b="1" dirty="0">
              <a:latin typeface="Arial Black" panose="020B0A04020102020204" pitchFamily="34" charset="0"/>
            </a:endParaRPr>
          </a:p>
        </p:txBody>
      </p:sp>
      <p:pic>
        <p:nvPicPr>
          <p:cNvPr id="3" name="Picture 2">
            <a:extLst>
              <a:ext uri="{FF2B5EF4-FFF2-40B4-BE49-F238E27FC236}">
                <a16:creationId xmlns:a16="http://schemas.microsoft.com/office/drawing/2014/main" id="{D2C9A52E-D658-9342-ED0D-7C5A07B6BBF1}"/>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955234" y="332182"/>
            <a:ext cx="6745356" cy="813760"/>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F2749694-7CF6-1853-B644-C77AAA4CB756}"/>
              </a:ext>
            </a:extLst>
          </p:cNvPr>
          <p:cNvSpPr txBox="1"/>
          <p:nvPr/>
        </p:nvSpPr>
        <p:spPr>
          <a:xfrm>
            <a:off x="3306417" y="441128"/>
            <a:ext cx="6042991" cy="523220"/>
          </a:xfrm>
          <a:prstGeom prst="rect">
            <a:avLst/>
          </a:prstGeom>
          <a:noFill/>
        </p:spPr>
        <p:txBody>
          <a:bodyPr wrap="square">
            <a:spAutoFit/>
          </a:bodyPr>
          <a:lstStyle/>
          <a:p>
            <a:r>
              <a:rPr lang="en-US" sz="2800" b="1" dirty="0">
                <a:latin typeface="Arial Black" panose="020B0A04020102020204" pitchFamily="34" charset="0"/>
              </a:rPr>
              <a:t>Applications of Group Actions</a:t>
            </a:r>
            <a:endParaRPr lang="en-US" sz="1100" b="1"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0EE482B9-CAB7-3601-C2F0-CCE771DC368E}"/>
              </a:ext>
            </a:extLst>
          </p:cNvPr>
          <p:cNvSpPr>
            <a:spLocks noGrp="1"/>
          </p:cNvSpPr>
          <p:nvPr>
            <p:ph type="sldNum" sz="quarter" idx="12"/>
          </p:nvPr>
        </p:nvSpPr>
        <p:spPr/>
        <p:txBody>
          <a:bodyPr/>
          <a:lstStyle/>
          <a:p>
            <a:fld id="{D57F1E4F-1CFF-5643-939E-217C01CDF565}" type="slidenum">
              <a:rPr lang="en-US" sz="2400" b="1" smtClean="0"/>
              <a:pPr/>
              <a:t>7</a:t>
            </a:fld>
            <a:endParaRPr lang="en-US" sz="2400" b="1" dirty="0"/>
          </a:p>
        </p:txBody>
      </p:sp>
      <p:pic>
        <p:nvPicPr>
          <p:cNvPr id="8" name="Picture 7">
            <a:extLst>
              <a:ext uri="{FF2B5EF4-FFF2-40B4-BE49-F238E27FC236}">
                <a16:creationId xmlns:a16="http://schemas.microsoft.com/office/drawing/2014/main" id="{0D2E0BDF-B685-20A3-877B-054332B1B852}"/>
              </a:ext>
            </a:extLst>
          </p:cNvPr>
          <p:cNvPicPr>
            <a:picLocks noChangeAspect="1"/>
          </p:cNvPicPr>
          <p:nvPr/>
        </p:nvPicPr>
        <p:blipFill>
          <a:blip r:embed="rId4"/>
          <a:stretch>
            <a:fillRect/>
          </a:stretch>
        </p:blipFill>
        <p:spPr>
          <a:xfrm>
            <a:off x="4101877" y="3192153"/>
            <a:ext cx="3988245" cy="2864090"/>
          </a:xfrm>
          <a:prstGeom prst="rect">
            <a:avLst/>
          </a:prstGeom>
        </p:spPr>
      </p:pic>
    </p:spTree>
    <p:extLst>
      <p:ext uri="{BB962C8B-B14F-4D97-AF65-F5344CB8AC3E}">
        <p14:creationId xmlns:p14="http://schemas.microsoft.com/office/powerpoint/2010/main" val="99756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985049-D877-BC88-4CE3-EBA3212ECD4E}"/>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04591" y="630796"/>
            <a:ext cx="4214192" cy="798493"/>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4A6A27B2-32F6-2589-2D18-3AB34B4A7D5C}"/>
              </a:ext>
            </a:extLst>
          </p:cNvPr>
          <p:cNvSpPr txBox="1"/>
          <p:nvPr/>
        </p:nvSpPr>
        <p:spPr>
          <a:xfrm>
            <a:off x="3240155" y="2301459"/>
            <a:ext cx="8302488" cy="1938992"/>
          </a:xfrm>
          <a:prstGeom prst="rect">
            <a:avLst/>
          </a:prstGeom>
          <a:noFill/>
        </p:spPr>
        <p:txBody>
          <a:bodyPr wrap="square">
            <a:spAutoFit/>
          </a:bodyPr>
          <a:lstStyle/>
          <a:p>
            <a:r>
              <a:rPr lang="en-US" sz="2400" b="1" dirty="0">
                <a:latin typeface="Arial Black" panose="020B0A04020102020204" pitchFamily="34" charset="0"/>
              </a:rPr>
              <a:t>• To master the basic theory of group actions.</a:t>
            </a:r>
          </a:p>
          <a:p>
            <a:r>
              <a:rPr lang="en-US" sz="2400" b="1" dirty="0">
                <a:latin typeface="Arial Black" panose="020B0A04020102020204" pitchFamily="34" charset="0"/>
              </a:rPr>
              <a:t>• To recognize real-world applications of these abstract concepts.</a:t>
            </a:r>
          </a:p>
          <a:p>
            <a:r>
              <a:rPr lang="en-US" sz="2400" b="1" dirty="0">
                <a:latin typeface="Arial Black" panose="020B0A04020102020204" pitchFamily="34" charset="0"/>
              </a:rPr>
              <a:t>• To develop problem-solving skills using group action techniques.</a:t>
            </a:r>
          </a:p>
        </p:txBody>
      </p:sp>
      <p:sp>
        <p:nvSpPr>
          <p:cNvPr id="3" name="Slide Number Placeholder 2">
            <a:extLst>
              <a:ext uri="{FF2B5EF4-FFF2-40B4-BE49-F238E27FC236}">
                <a16:creationId xmlns:a16="http://schemas.microsoft.com/office/drawing/2014/main" id="{F2875703-08E2-C3BB-5DFD-BB3B6707B57C}"/>
              </a:ext>
            </a:extLst>
          </p:cNvPr>
          <p:cNvSpPr>
            <a:spLocks noGrp="1"/>
          </p:cNvSpPr>
          <p:nvPr>
            <p:ph type="sldNum" sz="quarter" idx="12"/>
          </p:nvPr>
        </p:nvSpPr>
        <p:spPr/>
        <p:txBody>
          <a:bodyPr/>
          <a:lstStyle/>
          <a:p>
            <a:fld id="{D57F1E4F-1CFF-5643-939E-217C01CDF565}" type="slidenum">
              <a:rPr lang="en-US" sz="2400" b="1" smtClean="0"/>
              <a:pPr/>
              <a:t>8</a:t>
            </a:fld>
            <a:endParaRPr lang="en-US" b="1" dirty="0"/>
          </a:p>
        </p:txBody>
      </p:sp>
      <p:sp>
        <p:nvSpPr>
          <p:cNvPr id="10" name="TextBox 9">
            <a:extLst>
              <a:ext uri="{FF2B5EF4-FFF2-40B4-BE49-F238E27FC236}">
                <a16:creationId xmlns:a16="http://schemas.microsoft.com/office/drawing/2014/main" id="{77244988-08B9-CE0C-182E-42B6AC1E4DC6}"/>
              </a:ext>
            </a:extLst>
          </p:cNvPr>
          <p:cNvSpPr txBox="1"/>
          <p:nvPr/>
        </p:nvSpPr>
        <p:spPr>
          <a:xfrm>
            <a:off x="4439479" y="787782"/>
            <a:ext cx="6096000" cy="523220"/>
          </a:xfrm>
          <a:prstGeom prst="rect">
            <a:avLst/>
          </a:prstGeom>
          <a:noFill/>
        </p:spPr>
        <p:txBody>
          <a:bodyPr wrap="square">
            <a:spAutoFit/>
          </a:bodyPr>
          <a:lstStyle/>
          <a:p>
            <a:r>
              <a:rPr lang="en-US" sz="2800" b="1" dirty="0">
                <a:latin typeface="Arial Black" panose="020B0A04020102020204" pitchFamily="34" charset="0"/>
              </a:rPr>
              <a:t>Objectives</a:t>
            </a:r>
          </a:p>
        </p:txBody>
      </p:sp>
    </p:spTree>
    <p:extLst>
      <p:ext uri="{BB962C8B-B14F-4D97-AF65-F5344CB8AC3E}">
        <p14:creationId xmlns:p14="http://schemas.microsoft.com/office/powerpoint/2010/main" val="269884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0145-E2AD-8F6B-C491-7E956B163348}"/>
              </a:ext>
            </a:extLst>
          </p:cNvPr>
          <p:cNvSpPr>
            <a:spLocks noGrp="1"/>
          </p:cNvSpPr>
          <p:nvPr>
            <p:ph type="title"/>
          </p:nvPr>
        </p:nvSpPr>
        <p:spPr>
          <a:xfrm>
            <a:off x="2849217" y="1709530"/>
            <a:ext cx="8655394" cy="5009322"/>
          </a:xfrm>
        </p:spPr>
        <p:txBody>
          <a:bodyPr>
            <a:normAutofit/>
          </a:bodyPr>
          <a:lstStyle/>
          <a:p>
            <a:r>
              <a:rPr lang="en-US" sz="2400" b="1" dirty="0">
                <a:latin typeface="Arial Black" panose="020B0A04020102020204" pitchFamily="34" charset="0"/>
              </a:rPr>
              <a:t>• Group actions bridge abstract algebra and real-world applications.</a:t>
            </a:r>
            <a:br>
              <a:rPr lang="en-US" sz="2400" b="1" dirty="0">
                <a:latin typeface="Arial Black" panose="020B0A04020102020204" pitchFamily="34" charset="0"/>
              </a:rPr>
            </a:br>
            <a:r>
              <a:rPr lang="en-US" sz="2400" b="1" dirty="0">
                <a:latin typeface="Arial Black" panose="020B0A04020102020204" pitchFamily="34" charset="0"/>
              </a:rPr>
              <a:t>• Understanding their properties and implications enriches our grasp of symmetry and transformations.</a:t>
            </a:r>
            <a:br>
              <a:rPr lang="en-US" sz="2400" b="1" dirty="0">
                <a:latin typeface="Arial Black" panose="020B0A04020102020204" pitchFamily="34" charset="0"/>
              </a:rPr>
            </a:br>
            <a:r>
              <a:rPr lang="en-US" sz="2400" b="1" dirty="0">
                <a:latin typeface="Arial Black" panose="020B0A04020102020204" pitchFamily="34" charset="0"/>
              </a:rPr>
              <a:t>• The chapter lays the groundwork for advanced topics like Galois theory and combinatorial group theory.</a:t>
            </a:r>
            <a:br>
              <a:rPr lang="en-US" sz="2400" b="1" dirty="0">
                <a:latin typeface="Arial Black" panose="020B0A04020102020204" pitchFamily="34" charset="0"/>
              </a:rPr>
            </a:br>
            <a:endParaRPr lang="en-US" sz="2400" b="1" dirty="0">
              <a:solidFill>
                <a:schemeClr val="tx1"/>
              </a:solidFill>
              <a:latin typeface="Arial Black" panose="020B0A040201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9E4C87A-55BD-D563-1E1B-AC2189A0935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485322" y="540393"/>
            <a:ext cx="4810539" cy="813760"/>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019B4E3F-6F40-7B67-C5C2-E11E2895EB5F}"/>
              </a:ext>
            </a:extLst>
          </p:cNvPr>
          <p:cNvSpPr txBox="1"/>
          <p:nvPr/>
        </p:nvSpPr>
        <p:spPr>
          <a:xfrm>
            <a:off x="4267199" y="624108"/>
            <a:ext cx="4452731" cy="646331"/>
          </a:xfrm>
          <a:prstGeom prst="rect">
            <a:avLst/>
          </a:prstGeom>
          <a:noFill/>
        </p:spPr>
        <p:txBody>
          <a:bodyPr wrap="square">
            <a:spAutoFit/>
          </a:bodyPr>
          <a:lstStyle/>
          <a:p>
            <a:r>
              <a:rPr lang="en-US" sz="3600" b="1" dirty="0">
                <a:solidFill>
                  <a:srgbClr val="0070C0"/>
                </a:solidFill>
                <a:latin typeface="Arial" panose="020B0604020202020204" pitchFamily="34" charset="0"/>
                <a:cs typeface="Arial" panose="020B0604020202020204" pitchFamily="34" charset="0"/>
              </a:rPr>
              <a:t>Conclusion</a:t>
            </a:r>
            <a:endParaRPr lang="en-US" sz="3600" dirty="0"/>
          </a:p>
        </p:txBody>
      </p:sp>
      <p:sp>
        <p:nvSpPr>
          <p:cNvPr id="4" name="Slide Number Placeholder 3">
            <a:extLst>
              <a:ext uri="{FF2B5EF4-FFF2-40B4-BE49-F238E27FC236}">
                <a16:creationId xmlns:a16="http://schemas.microsoft.com/office/drawing/2014/main" id="{0C32B6B9-45EF-F3BB-C396-1069EE468273}"/>
              </a:ext>
            </a:extLst>
          </p:cNvPr>
          <p:cNvSpPr>
            <a:spLocks noGrp="1"/>
          </p:cNvSpPr>
          <p:nvPr>
            <p:ph type="sldNum" sz="quarter" idx="12"/>
          </p:nvPr>
        </p:nvSpPr>
        <p:spPr/>
        <p:txBody>
          <a:bodyPr/>
          <a:lstStyle/>
          <a:p>
            <a:fld id="{D57F1E4F-1CFF-5643-939E-217C01CDF565}" type="slidenum">
              <a:rPr lang="en-US" sz="2400" b="1" smtClean="0"/>
              <a:pPr/>
              <a:t>9</a:t>
            </a:fld>
            <a:endParaRPr lang="en-US" b="1" dirty="0"/>
          </a:p>
        </p:txBody>
      </p:sp>
    </p:spTree>
    <p:extLst>
      <p:ext uri="{BB962C8B-B14F-4D97-AF65-F5344CB8AC3E}">
        <p14:creationId xmlns:p14="http://schemas.microsoft.com/office/powerpoint/2010/main" val="134579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928</TotalTime>
  <Words>537</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Arial Black</vt:lpstr>
      <vt:lpstr>Bahnschrift</vt:lpstr>
      <vt:lpstr>Calibri</vt:lpstr>
      <vt:lpstr>Century Gothic</vt:lpstr>
      <vt:lpstr>Edwardian Script ITC</vt:lpstr>
      <vt:lpstr>LMRoman10-Bold-Identity-H</vt:lpstr>
      <vt:lpstr>LMRoman10-Regular-Identity-H</vt:lpstr>
      <vt:lpstr>LMRoman12-Bold-Identity-H</vt:lpstr>
      <vt:lpstr>Times New Roman</vt:lpstr>
      <vt:lpstr>Wingdings 3</vt:lpstr>
      <vt:lpstr>Wisp</vt:lpstr>
      <vt:lpstr>   Course Title: Advanced Cryptography  Course code: ICT-6115</vt:lpstr>
      <vt:lpstr>    Group Actions</vt:lpstr>
      <vt:lpstr>• Introduction • Definition of Group Actions • Examples of Group Actions • Properties of Group Actions • Applications of Group Actions • Objectives of this Chapter • Conclusion • References        </vt:lpstr>
      <vt:lpstr> Definition:  Group actions generalize group multiplication . A group action is a formal way of describing how the elements of a group correspond to transformations of a set.    Notation: If G is a group acting on a set X, we write g · x to denote the action of g ∈ G on x ∈ X. </vt:lpstr>
      <vt:lpstr>1. Identity Property: e · x = x for all x ∈ X, where e is the identity element of G.  2. Compatibility Property: (gh) · x = g · (h · x) for all g, h ∈ G and x ∈ X. </vt:lpstr>
      <vt:lpstr>1. Permutation Groups: The symmetric group Sₙ acting on a set of n elements by permuting them.  2. Matrix Groups: The general linear group GL(n, ℝ) acting on vectors in ℝⁿ by matrix multiplication.  3. Geometric Transformations: Rotations and reflections acting on points in the plane.</vt:lpstr>
      <vt:lpstr>Burnside’s Counting Theorem Suppose that we wish to color the vertices of a square with two different colors, say black and white. We might suspect that there would be 24 =16 different colorings. However, some of these colorings are equivalent. If we color the first vertex black and the remaining vertices white, it is the same as coloring the second vertex black and the remaining ones white since we could obtain the second coloring simply by rotating the square 90◦.                                Figure: Equivalent colorings of square</vt:lpstr>
      <vt:lpstr>PowerPoint Presentation</vt:lpstr>
      <vt:lpstr>• Group actions bridge abstract algebra and real-world applications. • Understanding their properties and implications enriches our grasp of symmetry and transformations. • The chapter lays the groundwork for advanced topics like Galois theory and combinatorial group theory. </vt:lpstr>
      <vt:lpstr>   </vt:lpstr>
      <vt:lpstr>              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Research Thesis / project Course code: ICT-4000</dc:title>
  <dc:creator>Tarikul Islam</dc:creator>
  <cp:lastModifiedBy>Tarikul Islam</cp:lastModifiedBy>
  <cp:revision>38</cp:revision>
  <dcterms:created xsi:type="dcterms:W3CDTF">2023-10-14T13:48:50Z</dcterms:created>
  <dcterms:modified xsi:type="dcterms:W3CDTF">2024-11-29T11:48:35Z</dcterms:modified>
</cp:coreProperties>
</file>