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7FAC3601-9744-9840-0229-E000CCFBE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2131" y="-30007"/>
            <a:ext cx="6064493" cy="6879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19890" y="723440"/>
            <a:ext cx="4323426" cy="2579052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8152" y="5248834"/>
            <a:ext cx="4323426" cy="1008925"/>
          </a:xfrm>
        </p:spPr>
        <p:txBody>
          <a:bodyPr lIns="91440" rIns="9144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cap="all" spc="1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19274" y="3373515"/>
            <a:ext cx="4323426" cy="1008926"/>
          </a:xfrm>
        </p:spPr>
        <p:txBody>
          <a:bodyPr lIns="91440" rIns="91440">
            <a:noAutofit/>
          </a:bodyPr>
          <a:lstStyle>
            <a:lvl1pPr marL="0" indent="0">
              <a:buNone/>
              <a:defRPr sz="6000" b="1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###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DF7228-F4CB-A1B9-79EA-632405316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559556" y="-10665"/>
            <a:ext cx="1930144" cy="687729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88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- To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F3A8E2F-67E9-4D43-8240-91F48ADA8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2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- Top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F3A8E2F-67E9-4D43-8240-91F48ADA8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02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- Top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F3A8E2F-67E9-4D43-8240-91F48ADA8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48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- Top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F3A8E2F-67E9-4D43-8240-91F48ADA8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9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- Top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F3A8E2F-67E9-4D43-8240-91F48ADA8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20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D5142E-2E7B-1488-E5DB-290186766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82569" y="2242"/>
            <a:ext cx="6806909" cy="6862481"/>
            <a:chOff x="5382569" y="2242"/>
            <a:chExt cx="6806909" cy="6862481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02299C1B-36CA-1E4A-2BE2-A212B68067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40328" y="2242"/>
              <a:ext cx="6049150" cy="6862481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37875AA7-8584-C85D-D920-B6F361221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382569" y="5060315"/>
              <a:ext cx="927943" cy="18013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70326" y="1679216"/>
            <a:ext cx="4786877" cy="151831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9499" y="-2236"/>
            <a:ext cx="6814124" cy="687109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6814124"/>
              <a:gd name="connsiteY0" fmla="*/ 0 h 6897807"/>
              <a:gd name="connsiteX1" fmla="*/ 6814124 w 6814124"/>
              <a:gd name="connsiteY1" fmla="*/ 9870 h 6897807"/>
              <a:gd name="connsiteX2" fmla="*/ 6063554 w 6814124"/>
              <a:gd name="connsiteY2" fmla="*/ 2785785 h 6897807"/>
              <a:gd name="connsiteX3" fmla="*/ 5827334 w 6814124"/>
              <a:gd name="connsiteY3" fmla="*/ 2972475 h 6897807"/>
              <a:gd name="connsiteX4" fmla="*/ 5728274 w 6814124"/>
              <a:gd name="connsiteY4" fmla="*/ 2701965 h 6897807"/>
              <a:gd name="connsiteX5" fmla="*/ 5953064 w 6814124"/>
              <a:gd name="connsiteY5" fmla="*/ 1856145 h 6897807"/>
              <a:gd name="connsiteX6" fmla="*/ 5846384 w 6814124"/>
              <a:gd name="connsiteY6" fmla="*/ 1581825 h 6897807"/>
              <a:gd name="connsiteX7" fmla="*/ 5629214 w 6814124"/>
              <a:gd name="connsiteY7" fmla="*/ 1779945 h 6897807"/>
              <a:gd name="connsiteX8" fmla="*/ 4867214 w 6814124"/>
              <a:gd name="connsiteY8" fmla="*/ 4698405 h 6897807"/>
              <a:gd name="connsiteX9" fmla="*/ 4966274 w 6814124"/>
              <a:gd name="connsiteY9" fmla="*/ 4915575 h 6897807"/>
              <a:gd name="connsiteX10" fmla="*/ 5187254 w 6814124"/>
              <a:gd name="connsiteY10" fmla="*/ 4766985 h 6897807"/>
              <a:gd name="connsiteX11" fmla="*/ 5431094 w 6814124"/>
              <a:gd name="connsiteY11" fmla="*/ 3852585 h 6897807"/>
              <a:gd name="connsiteX12" fmla="*/ 5659694 w 6814124"/>
              <a:gd name="connsiteY12" fmla="*/ 3723045 h 6897807"/>
              <a:gd name="connsiteX13" fmla="*/ 5758754 w 6814124"/>
              <a:gd name="connsiteY13" fmla="*/ 3936405 h 6897807"/>
              <a:gd name="connsiteX14" fmla="*/ 5002015 w 6814124"/>
              <a:gd name="connsiteY14" fmla="*/ 6897807 h 6897807"/>
              <a:gd name="connsiteX15" fmla="*/ 973394 w 6814124"/>
              <a:gd name="connsiteY15" fmla="*/ 6886921 h 6897807"/>
              <a:gd name="connsiteX16" fmla="*/ 0 w 6814124"/>
              <a:gd name="connsiteY16" fmla="*/ 0 h 6897807"/>
              <a:gd name="connsiteX0" fmla="*/ 0 w 6814124"/>
              <a:gd name="connsiteY0" fmla="*/ 0 h 6897807"/>
              <a:gd name="connsiteX1" fmla="*/ 6814124 w 6814124"/>
              <a:gd name="connsiteY1" fmla="*/ 9870 h 6897807"/>
              <a:gd name="connsiteX2" fmla="*/ 6063554 w 6814124"/>
              <a:gd name="connsiteY2" fmla="*/ 2785785 h 6897807"/>
              <a:gd name="connsiteX3" fmla="*/ 5827334 w 6814124"/>
              <a:gd name="connsiteY3" fmla="*/ 2972475 h 6897807"/>
              <a:gd name="connsiteX4" fmla="*/ 5728274 w 6814124"/>
              <a:gd name="connsiteY4" fmla="*/ 2701965 h 6897807"/>
              <a:gd name="connsiteX5" fmla="*/ 5953064 w 6814124"/>
              <a:gd name="connsiteY5" fmla="*/ 1856145 h 6897807"/>
              <a:gd name="connsiteX6" fmla="*/ 5846384 w 6814124"/>
              <a:gd name="connsiteY6" fmla="*/ 1581825 h 6897807"/>
              <a:gd name="connsiteX7" fmla="*/ 5629214 w 6814124"/>
              <a:gd name="connsiteY7" fmla="*/ 1779945 h 6897807"/>
              <a:gd name="connsiteX8" fmla="*/ 4867214 w 6814124"/>
              <a:gd name="connsiteY8" fmla="*/ 4698405 h 6897807"/>
              <a:gd name="connsiteX9" fmla="*/ 4966274 w 6814124"/>
              <a:gd name="connsiteY9" fmla="*/ 4915575 h 6897807"/>
              <a:gd name="connsiteX10" fmla="*/ 5187254 w 6814124"/>
              <a:gd name="connsiteY10" fmla="*/ 4766985 h 6897807"/>
              <a:gd name="connsiteX11" fmla="*/ 5431094 w 6814124"/>
              <a:gd name="connsiteY11" fmla="*/ 3852585 h 6897807"/>
              <a:gd name="connsiteX12" fmla="*/ 5659694 w 6814124"/>
              <a:gd name="connsiteY12" fmla="*/ 3723045 h 6897807"/>
              <a:gd name="connsiteX13" fmla="*/ 5758754 w 6814124"/>
              <a:gd name="connsiteY13" fmla="*/ 3936405 h 6897807"/>
              <a:gd name="connsiteX14" fmla="*/ 5002015 w 6814124"/>
              <a:gd name="connsiteY14" fmla="*/ 6897807 h 6897807"/>
              <a:gd name="connsiteX15" fmla="*/ 973394 w 6814124"/>
              <a:gd name="connsiteY15" fmla="*/ 6886921 h 6897807"/>
              <a:gd name="connsiteX16" fmla="*/ 0 w 6814124"/>
              <a:gd name="connsiteY16" fmla="*/ 0 h 6897807"/>
              <a:gd name="connsiteX0" fmla="*/ 0 w 6814124"/>
              <a:gd name="connsiteY0" fmla="*/ 0 h 6887938"/>
              <a:gd name="connsiteX1" fmla="*/ 6814124 w 6814124"/>
              <a:gd name="connsiteY1" fmla="*/ 1 h 6887938"/>
              <a:gd name="connsiteX2" fmla="*/ 6063554 w 6814124"/>
              <a:gd name="connsiteY2" fmla="*/ 2775916 h 6887938"/>
              <a:gd name="connsiteX3" fmla="*/ 5827334 w 6814124"/>
              <a:gd name="connsiteY3" fmla="*/ 2962606 h 6887938"/>
              <a:gd name="connsiteX4" fmla="*/ 5728274 w 6814124"/>
              <a:gd name="connsiteY4" fmla="*/ 2692096 h 6887938"/>
              <a:gd name="connsiteX5" fmla="*/ 5953064 w 6814124"/>
              <a:gd name="connsiteY5" fmla="*/ 1846276 h 6887938"/>
              <a:gd name="connsiteX6" fmla="*/ 5846384 w 6814124"/>
              <a:gd name="connsiteY6" fmla="*/ 1571956 h 6887938"/>
              <a:gd name="connsiteX7" fmla="*/ 5629214 w 6814124"/>
              <a:gd name="connsiteY7" fmla="*/ 1770076 h 6887938"/>
              <a:gd name="connsiteX8" fmla="*/ 4867214 w 6814124"/>
              <a:gd name="connsiteY8" fmla="*/ 4688536 h 6887938"/>
              <a:gd name="connsiteX9" fmla="*/ 4966274 w 6814124"/>
              <a:gd name="connsiteY9" fmla="*/ 4905706 h 6887938"/>
              <a:gd name="connsiteX10" fmla="*/ 5187254 w 6814124"/>
              <a:gd name="connsiteY10" fmla="*/ 4757116 h 6887938"/>
              <a:gd name="connsiteX11" fmla="*/ 5431094 w 6814124"/>
              <a:gd name="connsiteY11" fmla="*/ 3842716 h 6887938"/>
              <a:gd name="connsiteX12" fmla="*/ 5659694 w 6814124"/>
              <a:gd name="connsiteY12" fmla="*/ 3713176 h 6887938"/>
              <a:gd name="connsiteX13" fmla="*/ 5758754 w 6814124"/>
              <a:gd name="connsiteY13" fmla="*/ 3926536 h 6887938"/>
              <a:gd name="connsiteX14" fmla="*/ 5002015 w 6814124"/>
              <a:gd name="connsiteY14" fmla="*/ 6887938 h 6887938"/>
              <a:gd name="connsiteX15" fmla="*/ 973394 w 6814124"/>
              <a:gd name="connsiteY15" fmla="*/ 6877052 h 6887938"/>
              <a:gd name="connsiteX16" fmla="*/ 0 w 6814124"/>
              <a:gd name="connsiteY16" fmla="*/ 0 h 6887938"/>
              <a:gd name="connsiteX0" fmla="*/ 0 w 6814124"/>
              <a:gd name="connsiteY0" fmla="*/ 0 h 6887938"/>
              <a:gd name="connsiteX1" fmla="*/ 6814124 w 6814124"/>
              <a:gd name="connsiteY1" fmla="*/ 1 h 6887938"/>
              <a:gd name="connsiteX2" fmla="*/ 6063554 w 6814124"/>
              <a:gd name="connsiteY2" fmla="*/ 2775916 h 6887938"/>
              <a:gd name="connsiteX3" fmla="*/ 5827334 w 6814124"/>
              <a:gd name="connsiteY3" fmla="*/ 2962606 h 6887938"/>
              <a:gd name="connsiteX4" fmla="*/ 5728274 w 6814124"/>
              <a:gd name="connsiteY4" fmla="*/ 2692096 h 6887938"/>
              <a:gd name="connsiteX5" fmla="*/ 5953064 w 6814124"/>
              <a:gd name="connsiteY5" fmla="*/ 1846276 h 6887938"/>
              <a:gd name="connsiteX6" fmla="*/ 5846384 w 6814124"/>
              <a:gd name="connsiteY6" fmla="*/ 1571956 h 6887938"/>
              <a:gd name="connsiteX7" fmla="*/ 5629214 w 6814124"/>
              <a:gd name="connsiteY7" fmla="*/ 1770076 h 6887938"/>
              <a:gd name="connsiteX8" fmla="*/ 4867214 w 6814124"/>
              <a:gd name="connsiteY8" fmla="*/ 4688536 h 6887938"/>
              <a:gd name="connsiteX9" fmla="*/ 4966274 w 6814124"/>
              <a:gd name="connsiteY9" fmla="*/ 4905706 h 6887938"/>
              <a:gd name="connsiteX10" fmla="*/ 5187254 w 6814124"/>
              <a:gd name="connsiteY10" fmla="*/ 4757116 h 6887938"/>
              <a:gd name="connsiteX11" fmla="*/ 5431094 w 6814124"/>
              <a:gd name="connsiteY11" fmla="*/ 3842716 h 6887938"/>
              <a:gd name="connsiteX12" fmla="*/ 5659694 w 6814124"/>
              <a:gd name="connsiteY12" fmla="*/ 3713176 h 6887938"/>
              <a:gd name="connsiteX13" fmla="*/ 5758754 w 6814124"/>
              <a:gd name="connsiteY13" fmla="*/ 3926536 h 6887938"/>
              <a:gd name="connsiteX14" fmla="*/ 5002015 w 6814124"/>
              <a:gd name="connsiteY14" fmla="*/ 6887938 h 6887938"/>
              <a:gd name="connsiteX15" fmla="*/ 0 w 6814124"/>
              <a:gd name="connsiteY15" fmla="*/ 6877052 h 6887938"/>
              <a:gd name="connsiteX16" fmla="*/ 0 w 6814124"/>
              <a:gd name="connsiteY16" fmla="*/ 0 h 6887938"/>
              <a:gd name="connsiteX0" fmla="*/ 0 w 6814124"/>
              <a:gd name="connsiteY0" fmla="*/ 0 h 6896790"/>
              <a:gd name="connsiteX1" fmla="*/ 6814124 w 6814124"/>
              <a:gd name="connsiteY1" fmla="*/ 1 h 6896790"/>
              <a:gd name="connsiteX2" fmla="*/ 6063554 w 6814124"/>
              <a:gd name="connsiteY2" fmla="*/ 2775916 h 6896790"/>
              <a:gd name="connsiteX3" fmla="*/ 5827334 w 6814124"/>
              <a:gd name="connsiteY3" fmla="*/ 2962606 h 6896790"/>
              <a:gd name="connsiteX4" fmla="*/ 5728274 w 6814124"/>
              <a:gd name="connsiteY4" fmla="*/ 2692096 h 6896790"/>
              <a:gd name="connsiteX5" fmla="*/ 5953064 w 6814124"/>
              <a:gd name="connsiteY5" fmla="*/ 1846276 h 6896790"/>
              <a:gd name="connsiteX6" fmla="*/ 5846384 w 6814124"/>
              <a:gd name="connsiteY6" fmla="*/ 1571956 h 6896790"/>
              <a:gd name="connsiteX7" fmla="*/ 5629214 w 6814124"/>
              <a:gd name="connsiteY7" fmla="*/ 1770076 h 6896790"/>
              <a:gd name="connsiteX8" fmla="*/ 4867214 w 6814124"/>
              <a:gd name="connsiteY8" fmla="*/ 4688536 h 6896790"/>
              <a:gd name="connsiteX9" fmla="*/ 4966274 w 6814124"/>
              <a:gd name="connsiteY9" fmla="*/ 4905706 h 6896790"/>
              <a:gd name="connsiteX10" fmla="*/ 5187254 w 6814124"/>
              <a:gd name="connsiteY10" fmla="*/ 4757116 h 6896790"/>
              <a:gd name="connsiteX11" fmla="*/ 5431094 w 6814124"/>
              <a:gd name="connsiteY11" fmla="*/ 3842716 h 6896790"/>
              <a:gd name="connsiteX12" fmla="*/ 5659694 w 6814124"/>
              <a:gd name="connsiteY12" fmla="*/ 3713176 h 6896790"/>
              <a:gd name="connsiteX13" fmla="*/ 5758754 w 6814124"/>
              <a:gd name="connsiteY13" fmla="*/ 3926536 h 6896790"/>
              <a:gd name="connsiteX14" fmla="*/ 5002015 w 6814124"/>
              <a:gd name="connsiteY14" fmla="*/ 6887938 h 6896790"/>
              <a:gd name="connsiteX15" fmla="*/ 0 w 6814124"/>
              <a:gd name="connsiteY15" fmla="*/ 6896790 h 6896790"/>
              <a:gd name="connsiteX16" fmla="*/ 0 w 6814124"/>
              <a:gd name="connsiteY16" fmla="*/ 0 h 689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14124" h="6896790">
                <a:moveTo>
                  <a:pt x="0" y="0"/>
                </a:moveTo>
                <a:lnTo>
                  <a:pt x="6814124" y="1"/>
                </a:lnTo>
                <a:lnTo>
                  <a:pt x="6063554" y="2775916"/>
                </a:lnTo>
                <a:cubicBezTo>
                  <a:pt x="6030534" y="2883866"/>
                  <a:pt x="5993704" y="2976576"/>
                  <a:pt x="5827334" y="2962606"/>
                </a:cubicBezTo>
                <a:cubicBezTo>
                  <a:pt x="5641914" y="2845766"/>
                  <a:pt x="5734624" y="2747976"/>
                  <a:pt x="5728274" y="2692096"/>
                </a:cubicBezTo>
                <a:cubicBezTo>
                  <a:pt x="5818444" y="2355546"/>
                  <a:pt x="5878134" y="2121866"/>
                  <a:pt x="5953064" y="1846276"/>
                </a:cubicBezTo>
                <a:cubicBezTo>
                  <a:pt x="5994974" y="1687526"/>
                  <a:pt x="5969574" y="1615136"/>
                  <a:pt x="5846384" y="1571956"/>
                </a:cubicBezTo>
                <a:cubicBezTo>
                  <a:pt x="5711764" y="1563066"/>
                  <a:pt x="5672394" y="1597356"/>
                  <a:pt x="5629214" y="1770076"/>
                </a:cubicBezTo>
                <a:cubicBezTo>
                  <a:pt x="5644454" y="1858976"/>
                  <a:pt x="4851974" y="4599636"/>
                  <a:pt x="4867214" y="4688536"/>
                </a:cubicBezTo>
                <a:cubicBezTo>
                  <a:pt x="4832289" y="4824426"/>
                  <a:pt x="4898964" y="4880306"/>
                  <a:pt x="4966274" y="4905706"/>
                </a:cubicBezTo>
                <a:cubicBezTo>
                  <a:pt x="5075494" y="4904436"/>
                  <a:pt x="5132009" y="4917136"/>
                  <a:pt x="5187254" y="4757116"/>
                </a:cubicBezTo>
                <a:lnTo>
                  <a:pt x="5431094" y="3842716"/>
                </a:lnTo>
                <a:cubicBezTo>
                  <a:pt x="5455224" y="3756356"/>
                  <a:pt x="5528884" y="3692856"/>
                  <a:pt x="5659694" y="3713176"/>
                </a:cubicBezTo>
                <a:cubicBezTo>
                  <a:pt x="5803204" y="3791916"/>
                  <a:pt x="5756214" y="3882086"/>
                  <a:pt x="5758754" y="3926536"/>
                </a:cubicBezTo>
                <a:lnTo>
                  <a:pt x="5002015" y="6887938"/>
                </a:lnTo>
                <a:lnTo>
                  <a:pt x="0" y="689679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70326" y="3748958"/>
            <a:ext cx="4786878" cy="2258013"/>
          </a:xfrm>
        </p:spPr>
        <p:txBody>
          <a:bodyPr lIns="91440" t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  <a:defRPr sz="1600">
                <a:solidFill>
                  <a:schemeClr val="bg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0831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F3A8E2F-67E9-4D43-8240-91F48ADA8D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7EC4C7D-9F32-3DD5-0898-0A64AB3E48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3CD56122-AE93-63D3-9B51-14AA353EC0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80B457C0-C5F0-38B3-A5A4-4CF83DA5DC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A608DDE2-7690-8BBF-1E41-BF40F26AF1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4A70176D-1CA9-F362-DA0D-140ADC80AB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B557568-DAFA-B892-D220-F9088C690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5920ECF3-A4B7-A9A1-C23F-56EDD775AC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A92B7FF-F522-FFD6-3A37-5C7F5CB3AE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718010FC-71DC-C4A0-BBE6-35E03F05FE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2512EE29-359B-8558-2A40-DB8D4D2566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70CCBBEB-A224-6D89-748B-8053ED48B2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9331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541" y="715654"/>
            <a:ext cx="4786877" cy="151831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05708" y="2431477"/>
            <a:ext cx="4786877" cy="763899"/>
          </a:xfrm>
        </p:spPr>
        <p:txBody>
          <a:bodyPr lIns="91440" tIns="91440" rIns="91440" bIns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cap="none" spc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5708" y="3348617"/>
            <a:ext cx="2699066" cy="2569866"/>
          </a:xfrm>
        </p:spPr>
        <p:txBody>
          <a:bodyPr lIns="91440" tIns="0">
            <a:normAutofit/>
          </a:bodyPr>
          <a:lstStyle>
            <a:lvl1pPr marL="274320" indent="-274320">
              <a:spcAft>
                <a:spcPts val="60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6FE873-5DC1-BDE4-557B-F1869503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426666" y="5060315"/>
            <a:ext cx="927943" cy="180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2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524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F88AD-4B54-9DC5-D315-825BE9FCEEF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2252076"/>
            <a:ext cx="5797550" cy="305176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1F3A8E2F-67E9-4D43-8240-91F48ADA8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1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(Single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408820"/>
            <a:ext cx="8935507" cy="94946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D7E9A-1E17-C6A0-31A6-F6F620FF9E8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1986061"/>
            <a:ext cx="5797550" cy="401524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1F3A8E2F-67E9-4D43-8240-91F48ADA8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7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524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6322" y="2252394"/>
            <a:ext cx="5797518" cy="2532966"/>
          </a:xfrm>
        </p:spPr>
        <p:txBody>
          <a:bodyPr lIns="91440" bIns="0" anchor="t">
            <a:normAutofit/>
          </a:bodyPr>
          <a:lstStyle>
            <a:lvl1pPr marL="0" indent="0">
              <a:spcBef>
                <a:spcPts val="600"/>
              </a:spcBef>
              <a:spcAft>
                <a:spcPts val="1800"/>
              </a:spcAft>
              <a:buNone/>
              <a:defRPr sz="1400"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1F3A8E2F-67E9-4D43-8240-91F48ADA8DB8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38829F9-FA07-E84B-ED85-A3958046C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4430" y="5008931"/>
            <a:ext cx="3842918" cy="43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9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19A446-9DC9-77CB-F6E0-D5CC1C0C8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33290" y="0"/>
            <a:ext cx="2740011" cy="6850028"/>
            <a:chOff x="8233290" y="0"/>
            <a:chExt cx="2740011" cy="685002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51D0537-C777-0B20-2AE3-6DD522E242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3290" y="0"/>
              <a:ext cx="2740011" cy="685002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4F46914-ADE7-0BE9-0C39-280FE8F3B9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01841" y="4372451"/>
              <a:ext cx="878334" cy="1705001"/>
            </a:xfrm>
            <a:prstGeom prst="rect">
              <a:avLst/>
            </a:prstGeom>
          </p:spPr>
        </p:pic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D27DC4C-0653-4DB5-ABFE-50764C59A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368" y="270880"/>
            <a:ext cx="11297264" cy="1524000"/>
          </a:xfrm>
        </p:spPr>
        <p:txBody>
          <a:bodyPr anchor="ctr">
            <a:normAutofit/>
          </a:bodyPr>
          <a:lstStyle>
            <a:lvl1pPr algn="ctr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18352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7E0A2EC-564E-BDA2-2E74-CEA1D54B10C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239419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DA7890-E49A-5536-1939-2B9589558E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05817" y="3989405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A1E2517-8244-627B-E6B6-4EF4FEDCA1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1092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054FC79A-A756-FC67-CBF8-0078E8F8C1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72159" y="2954840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BE00383-F339-E668-9399-D2DC9718C3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38557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1A788CA-392F-F29F-08CD-FBCB24BA79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6E7FBECC-1456-B16C-B42F-61BAE986F2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16470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84A0CD0-C9DF-C8B2-FEE6-05F2F04032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2868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1F3A8E2F-67E9-4D43-8240-91F48ADA8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19A446-9DC9-77CB-F6E0-D5CC1C0C8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33290" y="0"/>
            <a:ext cx="2740011" cy="6850028"/>
            <a:chOff x="8233290" y="0"/>
            <a:chExt cx="2740011" cy="685002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51D0537-C777-0B20-2AE3-6DD522E242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3290" y="0"/>
              <a:ext cx="2740011" cy="685002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4F46914-ADE7-0BE9-0C39-280FE8F3B9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01841" y="4372451"/>
              <a:ext cx="878334" cy="1705001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0CF8376-A762-054E-EA3C-FF9430AD9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099" y="286603"/>
            <a:ext cx="11373803" cy="1450757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18352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7E0A2EC-564E-BDA2-2E74-CEA1D54B10C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239419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DA7890-E49A-5536-1939-2B9589558E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05817" y="3989405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A1E2517-8244-627B-E6B6-4EF4FEDCA1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1092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054FC79A-A756-FC67-CBF8-0078E8F8C1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72159" y="2954840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BE00383-F339-E668-9399-D2DC9718C3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38557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1A788CA-392F-F29F-08CD-FBCB24BA79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6E7FBECC-1456-B16C-B42F-61BAE986F2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16470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84A0CD0-C9DF-C8B2-FEE6-05F2F04032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2868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F3A8E2F-67E9-4D43-8240-91F48ADA8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6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sson Summar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99788" y="353962"/>
            <a:ext cx="4786877" cy="98322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99788" y="1517074"/>
            <a:ext cx="4786877" cy="763899"/>
          </a:xfrm>
        </p:spPr>
        <p:txBody>
          <a:bodyPr lIns="91440" tIns="91440" rIns="91440" bIns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cap="none" spc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9788" y="2341261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BC9EC3-C68A-CC9E-C220-8D585A8B43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99789" y="2753247"/>
            <a:ext cx="3852296" cy="817345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6FE873-5DC1-BDE4-557B-F1869503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426666" y="5060315"/>
            <a:ext cx="927943" cy="180130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E3FA6A1-74D7-3926-C0BF-FECA6C0B03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9788" y="3563285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487AC4B-B367-6BC8-2DCA-61A43B3264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99788" y="3982578"/>
            <a:ext cx="3860546" cy="529133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4E9A44E-6692-ACFA-4EB0-368490BF35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9788" y="4564818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B0B6725-F963-746B-381A-0F998539A0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9788" y="4975138"/>
            <a:ext cx="3860546" cy="852906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26470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16BCAC9C-7B8B-A7E5-574A-2C2D47365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051" y="6221324"/>
            <a:ext cx="6818262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44D41BF-45CF-B60E-08D3-A8C49332E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0596" y="622132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1F3A8E2F-67E9-4D43-8240-91F48ADA8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2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5C70-D885-3DB0-E000-BB78D98BC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4854" y="2203417"/>
            <a:ext cx="5926807" cy="2450969"/>
          </a:xfrm>
        </p:spPr>
        <p:txBody>
          <a:bodyPr>
            <a:normAutofit/>
          </a:bodyPr>
          <a:lstStyle/>
          <a:p>
            <a:r>
              <a:rPr lang="en-US" sz="5400" dirty="0"/>
              <a:t>UNIVERSITY MANAGEMENT SYSTEM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05B7A5F1-241B-DA0E-B0BC-19451F33BFB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9" r="74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3142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8D5385-CC3E-5D30-BF2D-80CB8D8EC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Team: UMS_TENSAI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ABDA9-787E-D541-0EDB-155921578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10E05-4A47-24F8-1283-20918A9C97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MD ABU SHAHMAN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90C2D-965A-9933-98A6-070639EC81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B5B274-5DF5-62C8-AD75-26455E2138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TARIKUL ISLAM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C8ABC9-D92A-4CAF-D357-168D05A4B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A72EB5-AF89-8661-45C5-428C0C805D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Sultan AHMED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FE080C3-83AC-0EB6-EA41-D8B9C50650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A17C888-C3C9-D710-19BE-F05A734F4A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SADAT ISLAM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FB166DD-B3AC-01BF-3A68-CBFCD1137C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047E253-0138-6116-B378-44F02CD627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MD ALI AKBAR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C5738E2-F831-7BF3-FF8C-962703E4F15E}"/>
              </a:ext>
            </a:extLst>
          </p:cNvPr>
          <p:cNvSpPr txBox="1">
            <a:spLocks/>
          </p:cNvSpPr>
          <p:nvPr/>
        </p:nvSpPr>
        <p:spPr>
          <a:xfrm>
            <a:off x="1673877" y="4798056"/>
            <a:ext cx="5885179" cy="533400"/>
          </a:xfrm>
          <a:prstGeom prst="rect">
            <a:avLst/>
          </a:prstGeom>
        </p:spPr>
        <p:txBody>
          <a:bodyPr vert="horz" lIns="0" tIns="45720" rIns="0" bIns="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MD JOBAYER HOSSAN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E489BCD1-15B5-9E87-D1EC-991C5871472F}"/>
              </a:ext>
            </a:extLst>
          </p:cNvPr>
          <p:cNvSpPr txBox="1">
            <a:spLocks/>
          </p:cNvSpPr>
          <p:nvPr/>
        </p:nvSpPr>
        <p:spPr>
          <a:xfrm>
            <a:off x="869989" y="4901325"/>
            <a:ext cx="788639" cy="533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4400" b="0" kern="1200" spc="100" baseline="-25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06.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58C86C3-F507-C005-88F8-9C503FA0E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830" y="828613"/>
            <a:ext cx="6083300" cy="4965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5846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16F188-9A11-C993-76B1-C0592727E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53A93-D8DD-42B1-2CE6-BE97CED5E3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71978-1E2D-8695-CFCF-7B399BF786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7377CE-488C-822B-1DF0-441E207CC5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74CC5B-8D05-30D9-37AF-67F7833E824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CLUBS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2B0E3D-884E-F284-E437-D98A94CD1D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76F340E-8C83-9698-3108-6F06D844E6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43379" y="3635783"/>
            <a:ext cx="5885179" cy="533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ADMISSION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A7F660-A998-F2B0-2FED-E3D5588ECD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D3546F3-FF5D-DFE1-A6DE-3295AE640B9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A90B718-E900-B311-8A82-899BE2F252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C4E86D6-2DDD-438A-0ED3-684320EB40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ACADEMIC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DF23713-018A-2038-BCD7-C0AF1B06F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003" y="433055"/>
            <a:ext cx="6104149" cy="5578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3216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69EE6D-F9AE-740F-7282-778F6DDD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13D261B-20C4-8FE6-BAEB-BFA068CD21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8822" y="1650536"/>
            <a:ext cx="3040288" cy="3721564"/>
          </a:xfrm>
        </p:spPr>
        <p:txBody>
          <a:bodyPr/>
          <a:lstStyle/>
          <a:p>
            <a:r>
              <a:rPr lang="en-US" dirty="0"/>
              <a:t>MANU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58BADD7A-F3D1-871D-4A1E-E3C134DC51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79313" y="1639912"/>
            <a:ext cx="7131810" cy="3721564"/>
          </a:xfrm>
        </p:spPr>
        <p:txBody>
          <a:bodyPr/>
          <a:lstStyle/>
          <a:p>
            <a:r>
              <a:rPr lang="en-US" dirty="0"/>
              <a:t>ABOUT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EF1D923-765C-D7AC-73C3-71350DF66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3" y="2400910"/>
            <a:ext cx="2764862" cy="2526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7877592-4001-ED5E-6578-A3FD1BF15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80" y="2435912"/>
            <a:ext cx="6593840" cy="29255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00356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AF8DCC-9AC0-8F9A-79B1-72971026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6EEF189-4A41-DB9D-4552-51C7F96A2A9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Faculty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A274F4F-04A0-87B3-CB28-2C56A25C59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Department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00F8FCA-FFB6-EBDA-3307-769630F04B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Teachers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D56918-3E85-33DE-8583-C1FBB0C32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24" y="2774717"/>
            <a:ext cx="2251742" cy="22275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B6182D-2457-1B12-03AA-F741E1291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125" y="2781856"/>
            <a:ext cx="2347749" cy="22204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3887231-AC26-B4B5-F531-C37378151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57" y="2869237"/>
            <a:ext cx="2631865" cy="20456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03394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267A86-C490-63AD-13E6-51228973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CLUBS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072BC25-E175-7FDA-D56D-94AF2235C78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76771" y="1360976"/>
            <a:ext cx="3838457" cy="45445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D993E49-18F4-531B-438C-44FAD38B1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886" y="2255760"/>
            <a:ext cx="3390228" cy="3241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972278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14F4-C56D-503B-F93B-F4D17B2C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ADMISSION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EBD53-59E3-2B96-001E-4518B99638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0195" y="1737360"/>
            <a:ext cx="3349121" cy="4163819"/>
          </a:xfrm>
        </p:spPr>
        <p:txBody>
          <a:bodyPr/>
          <a:lstStyle/>
          <a:p>
            <a:r>
              <a:rPr lang="en-US" dirty="0"/>
              <a:t>LOGIN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641B2A72-DCBB-0DA7-5B8A-8B8001CF06CE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5" r="17295"/>
          <a:stretch>
            <a:fillRect/>
          </a:stretch>
        </p:blipFill>
        <p:spPr>
          <a:xfrm>
            <a:off x="929886" y="2760722"/>
            <a:ext cx="2749738" cy="26252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39DF70-E1DB-F769-F8E5-2B21F58899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28541" y="1737359"/>
            <a:ext cx="3400991" cy="4163819"/>
          </a:xfrm>
        </p:spPr>
        <p:txBody>
          <a:bodyPr/>
          <a:lstStyle/>
          <a:p>
            <a:r>
              <a:rPr lang="en-US" dirty="0"/>
              <a:t>REGISTRATION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3D65DD-3A53-19AF-EF84-8BF769D552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33781" y="1737359"/>
            <a:ext cx="3398792" cy="4163819"/>
          </a:xfrm>
        </p:spPr>
        <p:txBody>
          <a:bodyPr/>
          <a:lstStyle/>
          <a:p>
            <a:r>
              <a:rPr lang="en-US" dirty="0"/>
              <a:t>FORGET PASSWORD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D0C2B9F-5943-FB87-F168-35327F27C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757" y="3166705"/>
            <a:ext cx="3304145" cy="174803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BC1F2D6-5B2B-CC30-44F0-9220A238A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762" y="3026004"/>
            <a:ext cx="3010363" cy="209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F8DB-E5FC-A83B-79EF-A4DDC440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81485-3CC8-5580-37AF-21911987B3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9099" y="1802936"/>
            <a:ext cx="3278981" cy="4125424"/>
          </a:xfrm>
        </p:spPr>
        <p:txBody>
          <a:bodyPr/>
          <a:lstStyle/>
          <a:p>
            <a:r>
              <a:rPr lang="en-US" dirty="0"/>
              <a:t>Phone &amp; One Stop Service Center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B9DA9E-B2B7-BD3D-B537-BED9A45DEC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0059" y="1802936"/>
            <a:ext cx="3278981" cy="4125424"/>
          </a:xfrm>
        </p:spPr>
        <p:txBody>
          <a:bodyPr/>
          <a:lstStyle/>
          <a:p>
            <a:r>
              <a:rPr lang="en-US" dirty="0"/>
              <a:t>Admission Hotline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834811-EF29-D518-27EC-740D39629B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11979" y="1799932"/>
            <a:ext cx="3278981" cy="4128428"/>
          </a:xfrm>
        </p:spPr>
        <p:txBody>
          <a:bodyPr/>
          <a:lstStyle/>
          <a:p>
            <a:r>
              <a:rPr lang="en-US" dirty="0"/>
              <a:t>Email &amp; Website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8AD49F-37B6-CA42-21CA-DAFC1E138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7" y="3105046"/>
            <a:ext cx="2905044" cy="19698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C1A4FD-2981-F228-5B1D-314E7AD9A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10" y="3243072"/>
            <a:ext cx="2965277" cy="17708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05894E-6AA2-C35D-40C7-9DD07CD75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397" y="3105046"/>
            <a:ext cx="3093091" cy="190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8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EC82-78B5-A818-A590-1347FAE30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68" y="2667000"/>
            <a:ext cx="11297264" cy="1524000"/>
          </a:xfrm>
        </p:spPr>
        <p:txBody>
          <a:bodyPr>
            <a:noAutofit/>
          </a:bodyPr>
          <a:lstStyle/>
          <a:p>
            <a:r>
              <a:rPr lang="en-US" sz="8800" dirty="0">
                <a:latin typeface="Garamond" panose="02020404030301010803" pitchFamily="18" charset="0"/>
              </a:rPr>
              <a:t>THANK YOU</a:t>
            </a:r>
            <a:br>
              <a:rPr lang="en-US" sz="8800" dirty="0">
                <a:latin typeface="Garamond" panose="02020404030301010803" pitchFamily="18" charset="0"/>
              </a:rPr>
            </a:br>
            <a:r>
              <a:rPr lang="en-US" sz="6600" dirty="0">
                <a:latin typeface="Garamond" panose="02020404030301010803" pitchFamily="18" charset="0"/>
              </a:rPr>
              <a:t>EVERYONE</a:t>
            </a:r>
          </a:p>
        </p:txBody>
      </p:sp>
    </p:spTree>
    <p:extLst>
      <p:ext uri="{BB962C8B-B14F-4D97-AF65-F5344CB8AC3E}">
        <p14:creationId xmlns:p14="http://schemas.microsoft.com/office/powerpoint/2010/main" val="42129185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11534312">
      <a:dk1>
        <a:srgbClr val="000000"/>
      </a:dk1>
      <a:lt1>
        <a:srgbClr val="FFFFFF"/>
      </a:lt1>
      <a:dk2>
        <a:srgbClr val="D87A1A"/>
      </a:dk2>
      <a:lt2>
        <a:srgbClr val="E7E6E6"/>
      </a:lt2>
      <a:accent1>
        <a:srgbClr val="FFBA00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Custom 62">
      <a:majorFont>
        <a:latin typeface="Book Antiqua"/>
        <a:ea typeface=""/>
        <a:cs typeface=""/>
      </a:majorFont>
      <a:minorFont>
        <a:latin typeface="Century Gothic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11534312_Win32_SL_V3" id="{A784F2EB-8377-40E2-878D-F359E4F7734D}" vid="{87F4C17B-0668-4D7F-80F5-6507D8EFBB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slides</Template>
  <TotalTime>79</TotalTime>
  <Words>62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Book Antiqua</vt:lpstr>
      <vt:lpstr>Calibri</vt:lpstr>
      <vt:lpstr>Century Gothic</vt:lpstr>
      <vt:lpstr>Courier New</vt:lpstr>
      <vt:lpstr>Garamond</vt:lpstr>
      <vt:lpstr>Custom</vt:lpstr>
      <vt:lpstr>UNIVERSITY MANAGEMENT SYSTEM</vt:lpstr>
      <vt:lpstr>Team: UMS_TENSAI</vt:lpstr>
      <vt:lpstr>CONTENTS</vt:lpstr>
      <vt:lpstr>ABOUT</vt:lpstr>
      <vt:lpstr>ACADEMIC</vt:lpstr>
      <vt:lpstr> CLUBS</vt:lpstr>
      <vt:lpstr> ADMISSION</vt:lpstr>
      <vt:lpstr>CONTACTS</vt:lpstr>
      <vt:lpstr>THANK YOU EVERYONE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MANAGEMENT SYSTEM</dc:title>
  <dc:creator>Md Abu Shahman Obhro</dc:creator>
  <cp:lastModifiedBy>Md Abu Shahman Obhro</cp:lastModifiedBy>
  <cp:revision>2</cp:revision>
  <dcterms:created xsi:type="dcterms:W3CDTF">2023-11-09T18:04:45Z</dcterms:created>
  <dcterms:modified xsi:type="dcterms:W3CDTF">2023-11-14T12:55:20Z</dcterms:modified>
</cp:coreProperties>
</file>