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6" r:id="rId11"/>
    <p:sldId id="267" r:id="rId12"/>
    <p:sldId id="263" r:id="rId13"/>
    <p:sldId id="265" r:id="rId14"/>
    <p:sldId id="264"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A"/>
    <a:srgbClr val="A42200"/>
    <a:srgbClr val="8A39E6"/>
    <a:srgbClr val="BF551F"/>
    <a:srgbClr val="0019FF"/>
    <a:srgbClr val="000084"/>
    <a:srgbClr val="B43B01"/>
    <a:srgbClr val="8C36E6"/>
    <a:srgbClr val="240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DB867-489F-4831-A650-B3C803747A7B}" v="86" dt="2020-11-10T23:16:4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tur, Tariq CITZ:EX" userId="c622cab3-cb84-4987-bed4-b1ea690016d6" providerId="ADAL" clId="{CCDDB867-489F-4831-A650-B3C803747A7B}"/>
    <pc:docChg chg="undo custSel addSld delSld modSld">
      <pc:chgData name="Chatur, Tariq CITZ:EX" userId="c622cab3-cb84-4987-bed4-b1ea690016d6" providerId="ADAL" clId="{CCDDB867-489F-4831-A650-B3C803747A7B}" dt="2020-11-10T23:16:53.249" v="9275" actId="14100"/>
      <pc:docMkLst>
        <pc:docMk/>
      </pc:docMkLst>
      <pc:sldChg chg="modSp">
        <pc:chgData name="Chatur, Tariq CITZ:EX" userId="c622cab3-cb84-4987-bed4-b1ea690016d6" providerId="ADAL" clId="{CCDDB867-489F-4831-A650-B3C803747A7B}" dt="2020-11-10T21:04:58.610" v="8971" actId="20577"/>
        <pc:sldMkLst>
          <pc:docMk/>
          <pc:sldMk cId="3972166877" sldId="257"/>
        </pc:sldMkLst>
        <pc:spChg chg="mod">
          <ac:chgData name="Chatur, Tariq CITZ:EX" userId="c622cab3-cb84-4987-bed4-b1ea690016d6" providerId="ADAL" clId="{CCDDB867-489F-4831-A650-B3C803747A7B}" dt="2020-11-10T21:04:58.610" v="8971" actId="20577"/>
          <ac:spMkLst>
            <pc:docMk/>
            <pc:sldMk cId="3972166877" sldId="257"/>
            <ac:spMk id="5" creationId="{2F4E002F-FD88-45B5-B48C-43CF82FA9D79}"/>
          </ac:spMkLst>
        </pc:spChg>
      </pc:sldChg>
      <pc:sldChg chg="modSp">
        <pc:chgData name="Chatur, Tariq CITZ:EX" userId="c622cab3-cb84-4987-bed4-b1ea690016d6" providerId="ADAL" clId="{CCDDB867-489F-4831-A650-B3C803747A7B}" dt="2020-11-10T21:09:28.687" v="9056" actId="20577"/>
        <pc:sldMkLst>
          <pc:docMk/>
          <pc:sldMk cId="3010363405" sldId="258"/>
        </pc:sldMkLst>
        <pc:spChg chg="mod">
          <ac:chgData name="Chatur, Tariq CITZ:EX" userId="c622cab3-cb84-4987-bed4-b1ea690016d6" providerId="ADAL" clId="{CCDDB867-489F-4831-A650-B3C803747A7B}" dt="2020-11-10T21:09:28.687" v="9056" actId="20577"/>
          <ac:spMkLst>
            <pc:docMk/>
            <pc:sldMk cId="3010363405" sldId="258"/>
            <ac:spMk id="5" creationId="{C34F6FA3-FDAC-4CEA-AD4D-E8AE46005E8B}"/>
          </ac:spMkLst>
        </pc:spChg>
      </pc:sldChg>
      <pc:sldChg chg="modSp">
        <pc:chgData name="Chatur, Tariq CITZ:EX" userId="c622cab3-cb84-4987-bed4-b1ea690016d6" providerId="ADAL" clId="{CCDDB867-489F-4831-A650-B3C803747A7B}" dt="2020-11-09T20:35:11.545" v="3" actId="20577"/>
        <pc:sldMkLst>
          <pc:docMk/>
          <pc:sldMk cId="2640421228" sldId="263"/>
        </pc:sldMkLst>
        <pc:spChg chg="mod">
          <ac:chgData name="Chatur, Tariq CITZ:EX" userId="c622cab3-cb84-4987-bed4-b1ea690016d6" providerId="ADAL" clId="{CCDDB867-489F-4831-A650-B3C803747A7B}" dt="2020-11-09T20:35:11.545" v="3" actId="20577"/>
          <ac:spMkLst>
            <pc:docMk/>
            <pc:sldMk cId="2640421228" sldId="263"/>
            <ac:spMk id="4" creationId="{85D1C470-1964-494D-BD08-C28A96132B39}"/>
          </ac:spMkLst>
        </pc:spChg>
      </pc:sldChg>
      <pc:sldChg chg="addSp delSp modSp">
        <pc:chgData name="Chatur, Tariq CITZ:EX" userId="c622cab3-cb84-4987-bed4-b1ea690016d6" providerId="ADAL" clId="{CCDDB867-489F-4831-A650-B3C803747A7B}" dt="2020-11-10T00:39:56.709" v="2783" actId="20577"/>
        <pc:sldMkLst>
          <pc:docMk/>
          <pc:sldMk cId="1398724251" sldId="264"/>
        </pc:sldMkLst>
        <pc:spChg chg="mod">
          <ac:chgData name="Chatur, Tariq CITZ:EX" userId="c622cab3-cb84-4987-bed4-b1ea690016d6" providerId="ADAL" clId="{CCDDB867-489F-4831-A650-B3C803747A7B}" dt="2020-11-09T21:18:46.653" v="1841" actId="20577"/>
          <ac:spMkLst>
            <pc:docMk/>
            <pc:sldMk cId="1398724251" sldId="264"/>
            <ac:spMk id="2" creationId="{7723A3A5-32FD-422F-9EAE-6721D27E60CB}"/>
          </ac:spMkLst>
        </pc:spChg>
        <pc:spChg chg="add del mod">
          <ac:chgData name="Chatur, Tariq CITZ:EX" userId="c622cab3-cb84-4987-bed4-b1ea690016d6" providerId="ADAL" clId="{CCDDB867-489F-4831-A650-B3C803747A7B}" dt="2020-11-10T00:31:42.498" v="1847"/>
          <ac:spMkLst>
            <pc:docMk/>
            <pc:sldMk cId="1398724251" sldId="264"/>
            <ac:spMk id="3" creationId="{0CFECFEA-ABD8-4EBB-A898-533314B864F6}"/>
          </ac:spMkLst>
        </pc:spChg>
        <pc:spChg chg="add mod">
          <ac:chgData name="Chatur, Tariq CITZ:EX" userId="c622cab3-cb84-4987-bed4-b1ea690016d6" providerId="ADAL" clId="{CCDDB867-489F-4831-A650-B3C803747A7B}" dt="2020-11-10T00:31:59.128" v="1851" actId="1076"/>
          <ac:spMkLst>
            <pc:docMk/>
            <pc:sldMk cId="1398724251" sldId="264"/>
            <ac:spMk id="6" creationId="{4894FF9B-07B0-4A7A-9265-CFC20C8E1AF1}"/>
          </ac:spMkLst>
        </pc:spChg>
        <pc:spChg chg="add del mod">
          <ac:chgData name="Chatur, Tariq CITZ:EX" userId="c622cab3-cb84-4987-bed4-b1ea690016d6" providerId="ADAL" clId="{CCDDB867-489F-4831-A650-B3C803747A7B}" dt="2020-11-10T00:32:03.198" v="1854"/>
          <ac:spMkLst>
            <pc:docMk/>
            <pc:sldMk cId="1398724251" sldId="264"/>
            <ac:spMk id="7" creationId="{6B52E06E-A579-492E-A580-33CB95A2675A}"/>
          </ac:spMkLst>
        </pc:spChg>
        <pc:spChg chg="add mod">
          <ac:chgData name="Chatur, Tariq CITZ:EX" userId="c622cab3-cb84-4987-bed4-b1ea690016d6" providerId="ADAL" clId="{CCDDB867-489F-4831-A650-B3C803747A7B}" dt="2020-11-10T00:32:13.864" v="1856" actId="14100"/>
          <ac:spMkLst>
            <pc:docMk/>
            <pc:sldMk cId="1398724251" sldId="264"/>
            <ac:spMk id="8" creationId="{7794CADF-8C70-4870-B416-8DF0B42F07E8}"/>
          </ac:spMkLst>
        </pc:spChg>
        <pc:spChg chg="add mod">
          <ac:chgData name="Chatur, Tariq CITZ:EX" userId="c622cab3-cb84-4987-bed4-b1ea690016d6" providerId="ADAL" clId="{CCDDB867-489F-4831-A650-B3C803747A7B}" dt="2020-11-10T00:39:56.709" v="2783" actId="20577"/>
          <ac:spMkLst>
            <pc:docMk/>
            <pc:sldMk cId="1398724251" sldId="264"/>
            <ac:spMk id="9" creationId="{7A7FD22F-4299-41FA-B911-A22B7553F492}"/>
          </ac:spMkLst>
        </pc:spChg>
        <pc:picChg chg="mod">
          <ac:chgData name="Chatur, Tariq CITZ:EX" userId="c622cab3-cb84-4987-bed4-b1ea690016d6" providerId="ADAL" clId="{CCDDB867-489F-4831-A650-B3C803747A7B}" dt="2020-11-10T00:31:48.536" v="1848" actId="1076"/>
          <ac:picMkLst>
            <pc:docMk/>
            <pc:sldMk cId="1398724251" sldId="264"/>
            <ac:picMk id="4" creationId="{1BE3C10D-627C-4C3A-A903-9637F6C00F1C}"/>
          </ac:picMkLst>
        </pc:picChg>
        <pc:picChg chg="mod">
          <ac:chgData name="Chatur, Tariq CITZ:EX" userId="c622cab3-cb84-4987-bed4-b1ea690016d6" providerId="ADAL" clId="{CCDDB867-489F-4831-A650-B3C803747A7B}" dt="2020-11-10T00:31:51.365" v="1849" actId="1076"/>
          <ac:picMkLst>
            <pc:docMk/>
            <pc:sldMk cId="1398724251" sldId="264"/>
            <ac:picMk id="5" creationId="{D6B9E14A-675A-4A0B-9742-B3C7F06B2543}"/>
          </ac:picMkLst>
        </pc:picChg>
      </pc:sldChg>
      <pc:sldChg chg="addSp delSp modSp add">
        <pc:chgData name="Chatur, Tariq CITZ:EX" userId="c622cab3-cb84-4987-bed4-b1ea690016d6" providerId="ADAL" clId="{CCDDB867-489F-4831-A650-B3C803747A7B}" dt="2020-11-09T21:17:02.283" v="1824" actId="20577"/>
        <pc:sldMkLst>
          <pc:docMk/>
          <pc:sldMk cId="581488506" sldId="265"/>
        </pc:sldMkLst>
        <pc:spChg chg="del">
          <ac:chgData name="Chatur, Tariq CITZ:EX" userId="c622cab3-cb84-4987-bed4-b1ea690016d6" providerId="ADAL" clId="{CCDDB867-489F-4831-A650-B3C803747A7B}" dt="2020-11-09T20:35:27.144" v="8" actId="478"/>
          <ac:spMkLst>
            <pc:docMk/>
            <pc:sldMk cId="581488506" sldId="265"/>
            <ac:spMk id="2" creationId="{899E44A4-B73E-42A2-A136-9835F0F49E23}"/>
          </ac:spMkLst>
        </pc:spChg>
        <pc:spChg chg="del">
          <ac:chgData name="Chatur, Tariq CITZ:EX" userId="c622cab3-cb84-4987-bed4-b1ea690016d6" providerId="ADAL" clId="{CCDDB867-489F-4831-A650-B3C803747A7B}" dt="2020-11-09T20:35:27.144" v="8" actId="478"/>
          <ac:spMkLst>
            <pc:docMk/>
            <pc:sldMk cId="581488506" sldId="265"/>
            <ac:spMk id="3" creationId="{2B90C742-AFA2-4522-9014-4115CAA461EE}"/>
          </ac:spMkLst>
        </pc:spChg>
        <pc:spChg chg="add del">
          <ac:chgData name="Chatur, Tariq CITZ:EX" userId="c622cab3-cb84-4987-bed4-b1ea690016d6" providerId="ADAL" clId="{CCDDB867-489F-4831-A650-B3C803747A7B}" dt="2020-11-09T20:35:23.695" v="6"/>
          <ac:spMkLst>
            <pc:docMk/>
            <pc:sldMk cId="581488506" sldId="265"/>
            <ac:spMk id="4" creationId="{E176D42D-087B-4BC2-ABB7-8000968CAFA9}"/>
          </ac:spMkLst>
        </pc:spChg>
        <pc:spChg chg="add del">
          <ac:chgData name="Chatur, Tariq CITZ:EX" userId="c622cab3-cb84-4987-bed4-b1ea690016d6" providerId="ADAL" clId="{CCDDB867-489F-4831-A650-B3C803747A7B}" dt="2020-11-09T20:35:23.695" v="6"/>
          <ac:spMkLst>
            <pc:docMk/>
            <pc:sldMk cId="581488506" sldId="265"/>
            <ac:spMk id="5" creationId="{51CEE688-1CA0-4D84-9841-93E10570016F}"/>
          </ac:spMkLst>
        </pc:spChg>
        <pc:spChg chg="add del">
          <ac:chgData name="Chatur, Tariq CITZ:EX" userId="c622cab3-cb84-4987-bed4-b1ea690016d6" providerId="ADAL" clId="{CCDDB867-489F-4831-A650-B3C803747A7B}" dt="2020-11-09T20:35:27.144" v="8" actId="478"/>
          <ac:spMkLst>
            <pc:docMk/>
            <pc:sldMk cId="581488506" sldId="265"/>
            <ac:spMk id="7" creationId="{E1AF501E-D6F0-4EB3-B7CA-AF31842DB517}"/>
          </ac:spMkLst>
        </pc:spChg>
        <pc:spChg chg="add del">
          <ac:chgData name="Chatur, Tariq CITZ:EX" userId="c622cab3-cb84-4987-bed4-b1ea690016d6" providerId="ADAL" clId="{CCDDB867-489F-4831-A650-B3C803747A7B}" dt="2020-11-09T20:35:27.144" v="8" actId="478"/>
          <ac:spMkLst>
            <pc:docMk/>
            <pc:sldMk cId="581488506" sldId="265"/>
            <ac:spMk id="8" creationId="{245DF50F-A408-401B-B017-3A0D9A4AEFF7}"/>
          </ac:spMkLst>
        </pc:spChg>
        <pc:spChg chg="add mod">
          <ac:chgData name="Chatur, Tariq CITZ:EX" userId="c622cab3-cb84-4987-bed4-b1ea690016d6" providerId="ADAL" clId="{CCDDB867-489F-4831-A650-B3C803747A7B}" dt="2020-11-09T20:35:32.012" v="11" actId="20577"/>
          <ac:spMkLst>
            <pc:docMk/>
            <pc:sldMk cId="581488506" sldId="265"/>
            <ac:spMk id="10" creationId="{C5B07778-BE13-426B-AABB-C6C49EB821B1}"/>
          </ac:spMkLst>
        </pc:spChg>
        <pc:spChg chg="add mod">
          <ac:chgData name="Chatur, Tariq CITZ:EX" userId="c622cab3-cb84-4987-bed4-b1ea690016d6" providerId="ADAL" clId="{CCDDB867-489F-4831-A650-B3C803747A7B}" dt="2020-11-09T21:17:02.283" v="1824" actId="20577"/>
          <ac:spMkLst>
            <pc:docMk/>
            <pc:sldMk cId="581488506" sldId="265"/>
            <ac:spMk id="11" creationId="{5E4B94C9-1116-4DC2-9915-5B2B55ED98B2}"/>
          </ac:spMkLst>
        </pc:spChg>
        <pc:picChg chg="add del">
          <ac:chgData name="Chatur, Tariq CITZ:EX" userId="c622cab3-cb84-4987-bed4-b1ea690016d6" providerId="ADAL" clId="{CCDDB867-489F-4831-A650-B3C803747A7B}" dt="2020-11-09T20:35:23.695" v="6"/>
          <ac:picMkLst>
            <pc:docMk/>
            <pc:sldMk cId="581488506" sldId="265"/>
            <ac:picMk id="6" creationId="{37A9C040-0FBB-49AF-A4A0-191F5AF225C0}"/>
          </ac:picMkLst>
        </pc:picChg>
        <pc:picChg chg="add del">
          <ac:chgData name="Chatur, Tariq CITZ:EX" userId="c622cab3-cb84-4987-bed4-b1ea690016d6" providerId="ADAL" clId="{CCDDB867-489F-4831-A650-B3C803747A7B}" dt="2020-11-09T20:35:27.144" v="8" actId="478"/>
          <ac:picMkLst>
            <pc:docMk/>
            <pc:sldMk cId="581488506" sldId="265"/>
            <ac:picMk id="9" creationId="{5B0F8A13-B006-411E-AF47-2692F3EDD674}"/>
          </ac:picMkLst>
        </pc:picChg>
        <pc:picChg chg="add">
          <ac:chgData name="Chatur, Tariq CITZ:EX" userId="c622cab3-cb84-4987-bed4-b1ea690016d6" providerId="ADAL" clId="{CCDDB867-489F-4831-A650-B3C803747A7B}" dt="2020-11-09T20:35:27.611" v="9"/>
          <ac:picMkLst>
            <pc:docMk/>
            <pc:sldMk cId="581488506" sldId="265"/>
            <ac:picMk id="12" creationId="{169EC688-7819-4BF2-8F38-D6542F6FC6C6}"/>
          </ac:picMkLst>
        </pc:picChg>
      </pc:sldChg>
      <pc:sldChg chg="addSp modSp add">
        <pc:chgData name="Chatur, Tariq CITZ:EX" userId="c622cab3-cb84-4987-bed4-b1ea690016d6" providerId="ADAL" clId="{CCDDB867-489F-4831-A650-B3C803747A7B}" dt="2020-11-10T19:31:13.827" v="6248" actId="20577"/>
        <pc:sldMkLst>
          <pc:docMk/>
          <pc:sldMk cId="3450576664" sldId="266"/>
        </pc:sldMkLst>
        <pc:spChg chg="mod">
          <ac:chgData name="Chatur, Tariq CITZ:EX" userId="c622cab3-cb84-4987-bed4-b1ea690016d6" providerId="ADAL" clId="{CCDDB867-489F-4831-A650-B3C803747A7B}" dt="2020-11-10T19:31:13.827" v="6248" actId="20577"/>
          <ac:spMkLst>
            <pc:docMk/>
            <pc:sldMk cId="3450576664" sldId="266"/>
            <ac:spMk id="2" creationId="{4134D5A3-2ADB-4820-818B-6B0B82B01289}"/>
          </ac:spMkLst>
        </pc:spChg>
        <pc:spChg chg="mod">
          <ac:chgData name="Chatur, Tariq CITZ:EX" userId="c622cab3-cb84-4987-bed4-b1ea690016d6" providerId="ADAL" clId="{CCDDB867-489F-4831-A650-B3C803747A7B}" dt="2020-11-09T20:46:05.657" v="700" actId="20577"/>
          <ac:spMkLst>
            <pc:docMk/>
            <pc:sldMk cId="3450576664" sldId="266"/>
            <ac:spMk id="3" creationId="{402E3BB1-AD7E-4431-BD58-04E564EB8E94}"/>
          </ac:spMkLst>
        </pc:spChg>
        <pc:spChg chg="add mod">
          <ac:chgData name="Chatur, Tariq CITZ:EX" userId="c622cab3-cb84-4987-bed4-b1ea690016d6" providerId="ADAL" clId="{CCDDB867-489F-4831-A650-B3C803747A7B}" dt="2020-11-09T20:43:16.892" v="451" actId="1076"/>
          <ac:spMkLst>
            <pc:docMk/>
            <pc:sldMk cId="3450576664" sldId="266"/>
            <ac:spMk id="7" creationId="{934B7CDA-7626-43E1-8AB9-3232175E30AD}"/>
          </ac:spMkLst>
        </pc:spChg>
        <pc:spChg chg="add mod">
          <ac:chgData name="Chatur, Tariq CITZ:EX" userId="c622cab3-cb84-4987-bed4-b1ea690016d6" providerId="ADAL" clId="{CCDDB867-489F-4831-A650-B3C803747A7B}" dt="2020-11-09T20:43:16.892" v="451" actId="1076"/>
          <ac:spMkLst>
            <pc:docMk/>
            <pc:sldMk cId="3450576664" sldId="266"/>
            <ac:spMk id="8" creationId="{7C0F8776-024D-49C4-AC25-9CE709DFA10C}"/>
          </ac:spMkLst>
        </pc:spChg>
        <pc:spChg chg="add mod">
          <ac:chgData name="Chatur, Tariq CITZ:EX" userId="c622cab3-cb84-4987-bed4-b1ea690016d6" providerId="ADAL" clId="{CCDDB867-489F-4831-A650-B3C803747A7B}" dt="2020-11-09T20:43:45.390" v="481" actId="1582"/>
          <ac:spMkLst>
            <pc:docMk/>
            <pc:sldMk cId="3450576664" sldId="266"/>
            <ac:spMk id="9" creationId="{C265F3A2-8328-41D7-95EE-24EE282F21BB}"/>
          </ac:spMkLst>
        </pc:spChg>
        <pc:spChg chg="add mod">
          <ac:chgData name="Chatur, Tariq CITZ:EX" userId="c622cab3-cb84-4987-bed4-b1ea690016d6" providerId="ADAL" clId="{CCDDB867-489F-4831-A650-B3C803747A7B}" dt="2020-11-09T20:43:58.815" v="486" actId="20577"/>
          <ac:spMkLst>
            <pc:docMk/>
            <pc:sldMk cId="3450576664" sldId="266"/>
            <ac:spMk id="10" creationId="{794F0A3A-FC94-452E-B5D2-73CB8574E9E4}"/>
          </ac:spMkLst>
        </pc:spChg>
        <pc:spChg chg="add mod">
          <ac:chgData name="Chatur, Tariq CITZ:EX" userId="c622cab3-cb84-4987-bed4-b1ea690016d6" providerId="ADAL" clId="{CCDDB867-489F-4831-A650-B3C803747A7B}" dt="2020-11-09T20:47:40.263" v="769" actId="1076"/>
          <ac:spMkLst>
            <pc:docMk/>
            <pc:sldMk cId="3450576664" sldId="266"/>
            <ac:spMk id="11" creationId="{8D5121CB-BC89-4D8A-8A85-1A9E47BCC8FE}"/>
          </ac:spMkLst>
        </pc:spChg>
        <pc:picChg chg="add mod">
          <ac:chgData name="Chatur, Tariq CITZ:EX" userId="c622cab3-cb84-4987-bed4-b1ea690016d6" providerId="ADAL" clId="{CCDDB867-489F-4831-A650-B3C803747A7B}" dt="2020-11-09T20:43:16.892" v="451" actId="1076"/>
          <ac:picMkLst>
            <pc:docMk/>
            <pc:sldMk cId="3450576664" sldId="266"/>
            <ac:picMk id="4" creationId="{669918C9-67B1-4546-AED3-FAE14EECCB01}"/>
          </ac:picMkLst>
        </pc:picChg>
        <pc:picChg chg="add mod">
          <ac:chgData name="Chatur, Tariq CITZ:EX" userId="c622cab3-cb84-4987-bed4-b1ea690016d6" providerId="ADAL" clId="{CCDDB867-489F-4831-A650-B3C803747A7B}" dt="2020-11-09T20:43:16.892" v="451" actId="1076"/>
          <ac:picMkLst>
            <pc:docMk/>
            <pc:sldMk cId="3450576664" sldId="266"/>
            <ac:picMk id="5" creationId="{7586B7D5-22E3-42C0-BFAC-BF6068030113}"/>
          </ac:picMkLst>
        </pc:picChg>
        <pc:picChg chg="add mod">
          <ac:chgData name="Chatur, Tariq CITZ:EX" userId="c622cab3-cb84-4987-bed4-b1ea690016d6" providerId="ADAL" clId="{CCDDB867-489F-4831-A650-B3C803747A7B}" dt="2020-11-09T20:43:16.892" v="451" actId="1076"/>
          <ac:picMkLst>
            <pc:docMk/>
            <pc:sldMk cId="3450576664" sldId="266"/>
            <ac:picMk id="6" creationId="{BF8E01B0-8324-4EC6-88BD-4CB9D6625C36}"/>
          </ac:picMkLst>
        </pc:picChg>
      </pc:sldChg>
      <pc:sldChg chg="addSp delSp modSp add del">
        <pc:chgData name="Chatur, Tariq CITZ:EX" userId="c622cab3-cb84-4987-bed4-b1ea690016d6" providerId="ADAL" clId="{CCDDB867-489F-4831-A650-B3C803747A7B}" dt="2020-11-10T19:50:54.266" v="7232" actId="20577"/>
        <pc:sldMkLst>
          <pc:docMk/>
          <pc:sldMk cId="1368263639" sldId="267"/>
        </pc:sldMkLst>
        <pc:spChg chg="del">
          <ac:chgData name="Chatur, Tariq CITZ:EX" userId="c622cab3-cb84-4987-bed4-b1ea690016d6" providerId="ADAL" clId="{CCDDB867-489F-4831-A650-B3C803747A7B}" dt="2020-11-09T20:48:10.401" v="773" actId="478"/>
          <ac:spMkLst>
            <pc:docMk/>
            <pc:sldMk cId="1368263639" sldId="267"/>
            <ac:spMk id="2" creationId="{E7B2BA11-89F9-46C8-89BB-87D9668CC560}"/>
          </ac:spMkLst>
        </pc:spChg>
        <pc:spChg chg="del">
          <ac:chgData name="Chatur, Tariq CITZ:EX" userId="c622cab3-cb84-4987-bed4-b1ea690016d6" providerId="ADAL" clId="{CCDDB867-489F-4831-A650-B3C803747A7B}" dt="2020-11-09T20:48:10.401" v="773" actId="478"/>
          <ac:spMkLst>
            <pc:docMk/>
            <pc:sldMk cId="1368263639" sldId="267"/>
            <ac:spMk id="3" creationId="{1259EB6C-374E-470E-AA19-C7C45BA332F3}"/>
          </ac:spMkLst>
        </pc:spChg>
        <pc:spChg chg="add mod">
          <ac:chgData name="Chatur, Tariq CITZ:EX" userId="c622cab3-cb84-4987-bed4-b1ea690016d6" providerId="ADAL" clId="{CCDDB867-489F-4831-A650-B3C803747A7B}" dt="2020-11-09T20:48:56.172" v="827" actId="20577"/>
          <ac:spMkLst>
            <pc:docMk/>
            <pc:sldMk cId="1368263639" sldId="267"/>
            <ac:spMk id="4" creationId="{035307BF-B700-4DE2-AB82-7E92DB6E5A0F}"/>
          </ac:spMkLst>
        </pc:spChg>
        <pc:spChg chg="add mod">
          <ac:chgData name="Chatur, Tariq CITZ:EX" userId="c622cab3-cb84-4987-bed4-b1ea690016d6" providerId="ADAL" clId="{CCDDB867-489F-4831-A650-B3C803747A7B}" dt="2020-11-10T19:40:06.203" v="6386" actId="20577"/>
          <ac:spMkLst>
            <pc:docMk/>
            <pc:sldMk cId="1368263639" sldId="267"/>
            <ac:spMk id="5" creationId="{6D63E86F-E183-43A3-AF38-4C9D3C5A6B60}"/>
          </ac:spMkLst>
        </pc:spChg>
        <pc:spChg chg="add mod ord">
          <ac:chgData name="Chatur, Tariq CITZ:EX" userId="c622cab3-cb84-4987-bed4-b1ea690016d6" providerId="ADAL" clId="{CCDDB867-489F-4831-A650-B3C803747A7B}" dt="2020-11-10T19:41:29.404" v="6399" actId="1076"/>
          <ac:spMkLst>
            <pc:docMk/>
            <pc:sldMk cId="1368263639" sldId="267"/>
            <ac:spMk id="9" creationId="{CC1CA8C9-5B94-462A-82E9-DFB69BD0ADF8}"/>
          </ac:spMkLst>
        </pc:spChg>
        <pc:spChg chg="add del">
          <ac:chgData name="Chatur, Tariq CITZ:EX" userId="c622cab3-cb84-4987-bed4-b1ea690016d6" providerId="ADAL" clId="{CCDDB867-489F-4831-A650-B3C803747A7B}" dt="2020-11-10T19:31:22.748" v="6253" actId="478"/>
          <ac:spMkLst>
            <pc:docMk/>
            <pc:sldMk cId="1368263639" sldId="267"/>
            <ac:spMk id="10" creationId="{9E4BFCC4-FDA3-4176-B281-262F4AAFF514}"/>
          </ac:spMkLst>
        </pc:spChg>
        <pc:spChg chg="add">
          <ac:chgData name="Chatur, Tariq CITZ:EX" userId="c622cab3-cb84-4987-bed4-b1ea690016d6" providerId="ADAL" clId="{CCDDB867-489F-4831-A650-B3C803747A7B}" dt="2020-11-09T20:48:17.322" v="774"/>
          <ac:spMkLst>
            <pc:docMk/>
            <pc:sldMk cId="1368263639" sldId="267"/>
            <ac:spMk id="11" creationId="{A077D745-18B8-41A7-8C3D-ED511C6A1DF0}"/>
          </ac:spMkLst>
        </pc:spChg>
        <pc:spChg chg="add">
          <ac:chgData name="Chatur, Tariq CITZ:EX" userId="c622cab3-cb84-4987-bed4-b1ea690016d6" providerId="ADAL" clId="{CCDDB867-489F-4831-A650-B3C803747A7B}" dt="2020-11-09T20:48:17.322" v="774"/>
          <ac:spMkLst>
            <pc:docMk/>
            <pc:sldMk cId="1368263639" sldId="267"/>
            <ac:spMk id="12" creationId="{1B2C694F-A692-4E0B-BCA8-87D4636E3079}"/>
          </ac:spMkLst>
        </pc:spChg>
        <pc:spChg chg="add del">
          <ac:chgData name="Chatur, Tariq CITZ:EX" userId="c622cab3-cb84-4987-bed4-b1ea690016d6" providerId="ADAL" clId="{CCDDB867-489F-4831-A650-B3C803747A7B}" dt="2020-11-10T19:31:26.934" v="6255" actId="478"/>
          <ac:spMkLst>
            <pc:docMk/>
            <pc:sldMk cId="1368263639" sldId="267"/>
            <ac:spMk id="13" creationId="{BB734C38-BB01-4045-B998-B1F5047B8EE5}"/>
          </ac:spMkLst>
        </pc:spChg>
        <pc:spChg chg="add mod">
          <ac:chgData name="Chatur, Tariq CITZ:EX" userId="c622cab3-cb84-4987-bed4-b1ea690016d6" providerId="ADAL" clId="{CCDDB867-489F-4831-A650-B3C803747A7B}" dt="2020-11-10T19:50:54.266" v="7232" actId="20577"/>
          <ac:spMkLst>
            <pc:docMk/>
            <pc:sldMk cId="1368263639" sldId="267"/>
            <ac:spMk id="16" creationId="{27C94FC5-6705-4B55-BAD4-F96E1AB42D5B}"/>
          </ac:spMkLst>
        </pc:spChg>
        <pc:picChg chg="add del mod">
          <ac:chgData name="Chatur, Tariq CITZ:EX" userId="c622cab3-cb84-4987-bed4-b1ea690016d6" providerId="ADAL" clId="{CCDDB867-489F-4831-A650-B3C803747A7B}" dt="2020-11-10T19:41:09.820" v="6392" actId="478"/>
          <ac:picMkLst>
            <pc:docMk/>
            <pc:sldMk cId="1368263639" sldId="267"/>
            <ac:picMk id="2" creationId="{5F70D339-23E3-42AF-91F3-85AD6A4E9C4E}"/>
          </ac:picMkLst>
        </pc:picChg>
        <pc:picChg chg="add del mod">
          <ac:chgData name="Chatur, Tariq CITZ:EX" userId="c622cab3-cb84-4987-bed4-b1ea690016d6" providerId="ADAL" clId="{CCDDB867-489F-4831-A650-B3C803747A7B}" dt="2020-11-10T19:43:49.798" v="6400" actId="478"/>
          <ac:picMkLst>
            <pc:docMk/>
            <pc:sldMk cId="1368263639" sldId="267"/>
            <ac:picMk id="3" creationId="{F3321CCA-1645-4111-921C-1B9770628418}"/>
          </ac:picMkLst>
        </pc:picChg>
        <pc:picChg chg="add del">
          <ac:chgData name="Chatur, Tariq CITZ:EX" userId="c622cab3-cb84-4987-bed4-b1ea690016d6" providerId="ADAL" clId="{CCDDB867-489F-4831-A650-B3C803747A7B}" dt="2020-11-10T19:31:19.784" v="6250" actId="478"/>
          <ac:picMkLst>
            <pc:docMk/>
            <pc:sldMk cId="1368263639" sldId="267"/>
            <ac:picMk id="6" creationId="{FC550AFB-3496-4991-B797-7074EB8EEEAA}"/>
          </ac:picMkLst>
        </pc:picChg>
        <pc:picChg chg="add del">
          <ac:chgData name="Chatur, Tariq CITZ:EX" userId="c622cab3-cb84-4987-bed4-b1ea690016d6" providerId="ADAL" clId="{CCDDB867-489F-4831-A650-B3C803747A7B}" dt="2020-11-10T19:31:20.491" v="6251" actId="478"/>
          <ac:picMkLst>
            <pc:docMk/>
            <pc:sldMk cId="1368263639" sldId="267"/>
            <ac:picMk id="7" creationId="{9681D325-DC3C-4C08-AD7D-DE41C888970A}"/>
          </ac:picMkLst>
        </pc:picChg>
        <pc:picChg chg="add del">
          <ac:chgData name="Chatur, Tariq CITZ:EX" userId="c622cab3-cb84-4987-bed4-b1ea690016d6" providerId="ADAL" clId="{CCDDB867-489F-4831-A650-B3C803747A7B}" dt="2020-11-10T19:31:21.044" v="6252" actId="478"/>
          <ac:picMkLst>
            <pc:docMk/>
            <pc:sldMk cId="1368263639" sldId="267"/>
            <ac:picMk id="8" creationId="{5BD9E1B7-C11D-4052-918D-F46702EF0692}"/>
          </ac:picMkLst>
        </pc:picChg>
        <pc:picChg chg="add mod">
          <ac:chgData name="Chatur, Tariq CITZ:EX" userId="c622cab3-cb84-4987-bed4-b1ea690016d6" providerId="ADAL" clId="{CCDDB867-489F-4831-A650-B3C803747A7B}" dt="2020-11-10T19:43:55.538" v="6404" actId="1076"/>
          <ac:picMkLst>
            <pc:docMk/>
            <pc:sldMk cId="1368263639" sldId="267"/>
            <ac:picMk id="14" creationId="{00B1702B-F070-404E-8B33-10DAD6BC85E3}"/>
          </ac:picMkLst>
        </pc:picChg>
        <pc:picChg chg="add mod">
          <ac:chgData name="Chatur, Tariq CITZ:EX" userId="c622cab3-cb84-4987-bed4-b1ea690016d6" providerId="ADAL" clId="{CCDDB867-489F-4831-A650-B3C803747A7B}" dt="2020-11-10T19:47:15.643" v="6406" actId="1076"/>
          <ac:picMkLst>
            <pc:docMk/>
            <pc:sldMk cId="1368263639" sldId="267"/>
            <ac:picMk id="15" creationId="{CAA78E39-786D-45DE-8594-BEFDABAC7FAE}"/>
          </ac:picMkLst>
        </pc:picChg>
      </pc:sldChg>
      <pc:sldChg chg="addSp delSp modSp add">
        <pc:chgData name="Chatur, Tariq CITZ:EX" userId="c622cab3-cb84-4987-bed4-b1ea690016d6" providerId="ADAL" clId="{CCDDB867-489F-4831-A650-B3C803747A7B}" dt="2020-11-10T18:12:22.622" v="4159" actId="14100"/>
        <pc:sldMkLst>
          <pc:docMk/>
          <pc:sldMk cId="2210924262" sldId="268"/>
        </pc:sldMkLst>
        <pc:spChg chg="mod">
          <ac:chgData name="Chatur, Tariq CITZ:EX" userId="c622cab3-cb84-4987-bed4-b1ea690016d6" providerId="ADAL" clId="{CCDDB867-489F-4831-A650-B3C803747A7B}" dt="2020-11-10T00:52:16.802" v="4107" actId="1076"/>
          <ac:spMkLst>
            <pc:docMk/>
            <pc:sldMk cId="2210924262" sldId="268"/>
            <ac:spMk id="2" creationId="{887DC749-31FC-4FFB-BDEE-C0380BF7C999}"/>
          </ac:spMkLst>
        </pc:spChg>
        <pc:spChg chg="del mod">
          <ac:chgData name="Chatur, Tariq CITZ:EX" userId="c622cab3-cb84-4987-bed4-b1ea690016d6" providerId="ADAL" clId="{CCDDB867-489F-4831-A650-B3C803747A7B}" dt="2020-11-10T00:47:44.261" v="2889" actId="478"/>
          <ac:spMkLst>
            <pc:docMk/>
            <pc:sldMk cId="2210924262" sldId="268"/>
            <ac:spMk id="3" creationId="{4B24E879-F280-49E1-92F6-FFE219AD464A}"/>
          </ac:spMkLst>
        </pc:spChg>
        <pc:spChg chg="add mod">
          <ac:chgData name="Chatur, Tariq CITZ:EX" userId="c622cab3-cb84-4987-bed4-b1ea690016d6" providerId="ADAL" clId="{CCDDB867-489F-4831-A650-B3C803747A7B}" dt="2020-11-10T18:12:22.622" v="4159" actId="14100"/>
          <ac:spMkLst>
            <pc:docMk/>
            <pc:sldMk cId="2210924262" sldId="268"/>
            <ac:spMk id="8" creationId="{693DF22F-E610-4F5F-9FD6-B44F915071A3}"/>
          </ac:spMkLst>
        </pc:spChg>
        <pc:spChg chg="add mod">
          <ac:chgData name="Chatur, Tariq CITZ:EX" userId="c622cab3-cb84-4987-bed4-b1ea690016d6" providerId="ADAL" clId="{CCDDB867-489F-4831-A650-B3C803747A7B}" dt="2020-11-10T00:50:45.733" v="3583" actId="14100"/>
          <ac:spMkLst>
            <pc:docMk/>
            <pc:sldMk cId="2210924262" sldId="268"/>
            <ac:spMk id="9" creationId="{D555B424-7154-4A57-80C8-8742922D487D}"/>
          </ac:spMkLst>
        </pc:spChg>
        <pc:picChg chg="add mod">
          <ac:chgData name="Chatur, Tariq CITZ:EX" userId="c622cab3-cb84-4987-bed4-b1ea690016d6" providerId="ADAL" clId="{CCDDB867-489F-4831-A650-B3C803747A7B}" dt="2020-11-10T00:47:24.177" v="2849" actId="1076"/>
          <ac:picMkLst>
            <pc:docMk/>
            <pc:sldMk cId="2210924262" sldId="268"/>
            <ac:picMk id="4" creationId="{92270A23-92DD-4405-959B-581F44FB8F2D}"/>
          </ac:picMkLst>
        </pc:picChg>
        <pc:picChg chg="add mod">
          <ac:chgData name="Chatur, Tariq CITZ:EX" userId="c622cab3-cb84-4987-bed4-b1ea690016d6" providerId="ADAL" clId="{CCDDB867-489F-4831-A650-B3C803747A7B}" dt="2020-11-10T00:46:44.926" v="2839" actId="1076"/>
          <ac:picMkLst>
            <pc:docMk/>
            <pc:sldMk cId="2210924262" sldId="268"/>
            <ac:picMk id="5" creationId="{F99C0EA6-D7EB-488C-91C2-967FA2B1610F}"/>
          </ac:picMkLst>
        </pc:picChg>
        <pc:picChg chg="add mod">
          <ac:chgData name="Chatur, Tariq CITZ:EX" userId="c622cab3-cb84-4987-bed4-b1ea690016d6" providerId="ADAL" clId="{CCDDB867-489F-4831-A650-B3C803747A7B}" dt="2020-11-10T00:46:53.078" v="2843" actId="1076"/>
          <ac:picMkLst>
            <pc:docMk/>
            <pc:sldMk cId="2210924262" sldId="268"/>
            <ac:picMk id="6" creationId="{8632DC09-9270-4F76-A40E-0AB7C1AA43C0}"/>
          </ac:picMkLst>
        </pc:picChg>
        <pc:picChg chg="add mod">
          <ac:chgData name="Chatur, Tariq CITZ:EX" userId="c622cab3-cb84-4987-bed4-b1ea690016d6" providerId="ADAL" clId="{CCDDB867-489F-4831-A650-B3C803747A7B}" dt="2020-11-10T18:11:47.732" v="4139" actId="1076"/>
          <ac:picMkLst>
            <pc:docMk/>
            <pc:sldMk cId="2210924262" sldId="268"/>
            <ac:picMk id="7" creationId="{F6A03C0C-F48F-4EFD-80FC-FBCC5FCB03A7}"/>
          </ac:picMkLst>
        </pc:picChg>
        <pc:cxnChg chg="add mod">
          <ac:chgData name="Chatur, Tariq CITZ:EX" userId="c622cab3-cb84-4987-bed4-b1ea690016d6" providerId="ADAL" clId="{CCDDB867-489F-4831-A650-B3C803747A7B}" dt="2020-11-10T00:52:41.626" v="4135" actId="11529"/>
          <ac:cxnSpMkLst>
            <pc:docMk/>
            <pc:sldMk cId="2210924262" sldId="268"/>
            <ac:cxnSpMk id="11" creationId="{12CE03F2-71DA-41FD-8791-39FE00DDC156}"/>
          </ac:cxnSpMkLst>
        </pc:cxnChg>
        <pc:cxnChg chg="add mod">
          <ac:chgData name="Chatur, Tariq CITZ:EX" userId="c622cab3-cb84-4987-bed4-b1ea690016d6" providerId="ADAL" clId="{CCDDB867-489F-4831-A650-B3C803747A7B}" dt="2020-11-10T00:52:46.496" v="4137" actId="1076"/>
          <ac:cxnSpMkLst>
            <pc:docMk/>
            <pc:sldMk cId="2210924262" sldId="268"/>
            <ac:cxnSpMk id="12" creationId="{78AFB350-65E1-4A9E-82CE-773D13A582D4}"/>
          </ac:cxnSpMkLst>
        </pc:cxnChg>
      </pc:sldChg>
      <pc:sldChg chg="addSp delSp modSp add">
        <pc:chgData name="Chatur, Tariq CITZ:EX" userId="c622cab3-cb84-4987-bed4-b1ea690016d6" providerId="ADAL" clId="{CCDDB867-489F-4831-A650-B3C803747A7B}" dt="2020-11-10T19:01:41.374" v="4610" actId="1076"/>
        <pc:sldMkLst>
          <pc:docMk/>
          <pc:sldMk cId="2958689965" sldId="269"/>
        </pc:sldMkLst>
        <pc:spChg chg="del">
          <ac:chgData name="Chatur, Tariq CITZ:EX" userId="c622cab3-cb84-4987-bed4-b1ea690016d6" providerId="ADAL" clId="{CCDDB867-489F-4831-A650-B3C803747A7B}" dt="2020-11-10T18:15:14.088" v="4161" actId="478"/>
          <ac:spMkLst>
            <pc:docMk/>
            <pc:sldMk cId="2958689965" sldId="269"/>
            <ac:spMk id="2" creationId="{0329A17F-850A-4C15-95D4-3C5E49A85F8C}"/>
          </ac:spMkLst>
        </pc:spChg>
        <pc:spChg chg="del">
          <ac:chgData name="Chatur, Tariq CITZ:EX" userId="c622cab3-cb84-4987-bed4-b1ea690016d6" providerId="ADAL" clId="{CCDDB867-489F-4831-A650-B3C803747A7B}" dt="2020-11-10T18:15:14.088" v="4161" actId="478"/>
          <ac:spMkLst>
            <pc:docMk/>
            <pc:sldMk cId="2958689965" sldId="269"/>
            <ac:spMk id="3" creationId="{BBF34161-C850-4157-8EDC-C13AC80717DA}"/>
          </ac:spMkLst>
        </pc:spChg>
        <pc:spChg chg="add mod">
          <ac:chgData name="Chatur, Tariq CITZ:EX" userId="c622cab3-cb84-4987-bed4-b1ea690016d6" providerId="ADAL" clId="{CCDDB867-489F-4831-A650-B3C803747A7B}" dt="2020-11-10T18:15:38.665" v="4168" actId="20577"/>
          <ac:spMkLst>
            <pc:docMk/>
            <pc:sldMk cId="2958689965" sldId="269"/>
            <ac:spMk id="4" creationId="{3440F0E2-68BF-4223-9F19-214355B2C1BB}"/>
          </ac:spMkLst>
        </pc:spChg>
        <pc:spChg chg="add mod">
          <ac:chgData name="Chatur, Tariq CITZ:EX" userId="c622cab3-cb84-4987-bed4-b1ea690016d6" providerId="ADAL" clId="{CCDDB867-489F-4831-A650-B3C803747A7B}" dt="2020-11-10T18:52:38.793" v="4594" actId="14100"/>
          <ac:spMkLst>
            <pc:docMk/>
            <pc:sldMk cId="2958689965" sldId="269"/>
            <ac:spMk id="5" creationId="{C1D580D0-DFD5-4045-92F3-D6D301097863}"/>
          </ac:spMkLst>
        </pc:spChg>
        <pc:spChg chg="add mod">
          <ac:chgData name="Chatur, Tariq CITZ:EX" userId="c622cab3-cb84-4987-bed4-b1ea690016d6" providerId="ADAL" clId="{CCDDB867-489F-4831-A650-B3C803747A7B}" dt="2020-11-10T19:01:22.852" v="4608" actId="1076"/>
          <ac:spMkLst>
            <pc:docMk/>
            <pc:sldMk cId="2958689965" sldId="269"/>
            <ac:spMk id="7" creationId="{4AEAB485-7001-4DD7-9E18-975676995B1D}"/>
          </ac:spMkLst>
        </pc:spChg>
        <pc:picChg chg="add del">
          <ac:chgData name="Chatur, Tariq CITZ:EX" userId="c622cab3-cb84-4987-bed4-b1ea690016d6" providerId="ADAL" clId="{CCDDB867-489F-4831-A650-B3C803747A7B}" dt="2020-11-10T18:52:42.724" v="4596" actId="478"/>
          <ac:picMkLst>
            <pc:docMk/>
            <pc:sldMk cId="2958689965" sldId="269"/>
            <ac:picMk id="6" creationId="{337C90C9-2F0A-49AC-BECA-4F2F1F252346}"/>
          </ac:picMkLst>
        </pc:picChg>
        <pc:picChg chg="add del mod">
          <ac:chgData name="Chatur, Tariq CITZ:EX" userId="c622cab3-cb84-4987-bed4-b1ea690016d6" providerId="ADAL" clId="{CCDDB867-489F-4831-A650-B3C803747A7B}" dt="2020-11-10T18:59:49.748" v="4601" actId="478"/>
          <ac:picMkLst>
            <pc:docMk/>
            <pc:sldMk cId="2958689965" sldId="269"/>
            <ac:picMk id="8" creationId="{FBBF31FC-6DE8-40FC-A95D-4C666F406D9E}"/>
          </ac:picMkLst>
        </pc:picChg>
        <pc:picChg chg="add mod">
          <ac:chgData name="Chatur, Tariq CITZ:EX" userId="c622cab3-cb84-4987-bed4-b1ea690016d6" providerId="ADAL" clId="{CCDDB867-489F-4831-A650-B3C803747A7B}" dt="2020-11-10T19:01:41.374" v="4610" actId="1076"/>
          <ac:picMkLst>
            <pc:docMk/>
            <pc:sldMk cId="2958689965" sldId="269"/>
            <ac:picMk id="9" creationId="{C090D98E-B522-4C91-9886-982782761EBD}"/>
          </ac:picMkLst>
        </pc:picChg>
        <pc:picChg chg="add mod ord">
          <ac:chgData name="Chatur, Tariq CITZ:EX" userId="c622cab3-cb84-4987-bed4-b1ea690016d6" providerId="ADAL" clId="{CCDDB867-489F-4831-A650-B3C803747A7B}" dt="2020-11-10T19:01:34.075" v="4609" actId="167"/>
          <ac:picMkLst>
            <pc:docMk/>
            <pc:sldMk cId="2958689965" sldId="269"/>
            <ac:picMk id="10" creationId="{0946448F-40C6-4357-BB40-3F2F5D21E6CC}"/>
          </ac:picMkLst>
        </pc:picChg>
      </pc:sldChg>
      <pc:sldChg chg="addSp delSp modSp add">
        <pc:chgData name="Chatur, Tariq CITZ:EX" userId="c622cab3-cb84-4987-bed4-b1ea690016d6" providerId="ADAL" clId="{CCDDB867-489F-4831-A650-B3C803747A7B}" dt="2020-11-10T19:25:55.125" v="5331" actId="14100"/>
        <pc:sldMkLst>
          <pc:docMk/>
          <pc:sldMk cId="1862020740" sldId="270"/>
        </pc:sldMkLst>
        <pc:spChg chg="del">
          <ac:chgData name="Chatur, Tariq CITZ:EX" userId="c622cab3-cb84-4987-bed4-b1ea690016d6" providerId="ADAL" clId="{CCDDB867-489F-4831-A650-B3C803747A7B}" dt="2020-11-10T19:03:33.614" v="4612" actId="478"/>
          <ac:spMkLst>
            <pc:docMk/>
            <pc:sldMk cId="1862020740" sldId="270"/>
            <ac:spMk id="2" creationId="{81729FD7-55E9-4887-ADBE-9159053A82F2}"/>
          </ac:spMkLst>
        </pc:spChg>
        <pc:spChg chg="del">
          <ac:chgData name="Chatur, Tariq CITZ:EX" userId="c622cab3-cb84-4987-bed4-b1ea690016d6" providerId="ADAL" clId="{CCDDB867-489F-4831-A650-B3C803747A7B}" dt="2020-11-10T19:03:33.614" v="4612" actId="478"/>
          <ac:spMkLst>
            <pc:docMk/>
            <pc:sldMk cId="1862020740" sldId="270"/>
            <ac:spMk id="3" creationId="{8AC8ADC0-C21A-4CD7-A82E-B03880E87712}"/>
          </ac:spMkLst>
        </pc:spChg>
        <pc:spChg chg="add mod">
          <ac:chgData name="Chatur, Tariq CITZ:EX" userId="c622cab3-cb84-4987-bed4-b1ea690016d6" providerId="ADAL" clId="{CCDDB867-489F-4831-A650-B3C803747A7B}" dt="2020-11-10T19:03:46.484" v="4631" actId="14100"/>
          <ac:spMkLst>
            <pc:docMk/>
            <pc:sldMk cId="1862020740" sldId="270"/>
            <ac:spMk id="4" creationId="{EE2A3748-BB02-45E8-B1F3-0502C91DFCA6}"/>
          </ac:spMkLst>
        </pc:spChg>
        <pc:spChg chg="add mod">
          <ac:chgData name="Chatur, Tariq CITZ:EX" userId="c622cab3-cb84-4987-bed4-b1ea690016d6" providerId="ADAL" clId="{CCDDB867-489F-4831-A650-B3C803747A7B}" dt="2020-11-10T19:06:52.512" v="4673" actId="20577"/>
          <ac:spMkLst>
            <pc:docMk/>
            <pc:sldMk cId="1862020740" sldId="270"/>
            <ac:spMk id="7" creationId="{713B04FE-7156-4590-B328-4A22A42264D6}"/>
          </ac:spMkLst>
        </pc:spChg>
        <pc:spChg chg="add del">
          <ac:chgData name="Chatur, Tariq CITZ:EX" userId="c622cab3-cb84-4987-bed4-b1ea690016d6" providerId="ADAL" clId="{CCDDB867-489F-4831-A650-B3C803747A7B}" dt="2020-11-10T19:16:16.558" v="4691" actId="478"/>
          <ac:spMkLst>
            <pc:docMk/>
            <pc:sldMk cId="1862020740" sldId="270"/>
            <ac:spMk id="9" creationId="{F6DDEE8A-FF17-450E-B1EA-43B797BDE17F}"/>
          </ac:spMkLst>
        </pc:spChg>
        <pc:spChg chg="add mod">
          <ac:chgData name="Chatur, Tariq CITZ:EX" userId="c622cab3-cb84-4987-bed4-b1ea690016d6" providerId="ADAL" clId="{CCDDB867-489F-4831-A650-B3C803747A7B}" dt="2020-11-10T19:07:40.382" v="4689" actId="20577"/>
          <ac:spMkLst>
            <pc:docMk/>
            <pc:sldMk cId="1862020740" sldId="270"/>
            <ac:spMk id="10" creationId="{C9E942A3-B17F-4D68-8D78-087293C2FF55}"/>
          </ac:spMkLst>
        </pc:spChg>
        <pc:spChg chg="add mod">
          <ac:chgData name="Chatur, Tariq CITZ:EX" userId="c622cab3-cb84-4987-bed4-b1ea690016d6" providerId="ADAL" clId="{CCDDB867-489F-4831-A650-B3C803747A7B}" dt="2020-11-10T19:23:15.420" v="5199" actId="1076"/>
          <ac:spMkLst>
            <pc:docMk/>
            <pc:sldMk cId="1862020740" sldId="270"/>
            <ac:spMk id="18" creationId="{6B211216-16E7-49B5-82B1-7C2FEF96C180}"/>
          </ac:spMkLst>
        </pc:spChg>
        <pc:spChg chg="add mod">
          <ac:chgData name="Chatur, Tariq CITZ:EX" userId="c622cab3-cb84-4987-bed4-b1ea690016d6" providerId="ADAL" clId="{CCDDB867-489F-4831-A650-B3C803747A7B}" dt="2020-11-10T19:25:55.125" v="5331" actId="14100"/>
          <ac:spMkLst>
            <pc:docMk/>
            <pc:sldMk cId="1862020740" sldId="270"/>
            <ac:spMk id="24" creationId="{CA8F613E-5285-4668-9B58-1B8A844DC83E}"/>
          </ac:spMkLst>
        </pc:spChg>
        <pc:picChg chg="add del">
          <ac:chgData name="Chatur, Tariq CITZ:EX" userId="c622cab3-cb84-4987-bed4-b1ea690016d6" providerId="ADAL" clId="{CCDDB867-489F-4831-A650-B3C803747A7B}" dt="2020-11-10T19:16:10.416" v="4690" actId="478"/>
          <ac:picMkLst>
            <pc:docMk/>
            <pc:sldMk cId="1862020740" sldId="270"/>
            <ac:picMk id="12" creationId="{F7970514-372D-47C5-ADD9-C9281125733F}"/>
          </ac:picMkLst>
        </pc:picChg>
        <pc:picChg chg="add del mod">
          <ac:chgData name="Chatur, Tariq CITZ:EX" userId="c622cab3-cb84-4987-bed4-b1ea690016d6" providerId="ADAL" clId="{CCDDB867-489F-4831-A650-B3C803747A7B}" dt="2020-11-10T19:16:20.395" v="4694" actId="478"/>
          <ac:picMkLst>
            <pc:docMk/>
            <pc:sldMk cId="1862020740" sldId="270"/>
            <ac:picMk id="13" creationId="{DB8D1023-55D9-43AD-8B03-6E3C9AE07802}"/>
          </ac:picMkLst>
        </pc:picChg>
        <pc:picChg chg="add del">
          <ac:chgData name="Chatur, Tariq CITZ:EX" userId="c622cab3-cb84-4987-bed4-b1ea690016d6" providerId="ADAL" clId="{CCDDB867-489F-4831-A650-B3C803747A7B}" dt="2020-11-10T19:03:57.810" v="4660" actId="478"/>
          <ac:picMkLst>
            <pc:docMk/>
            <pc:sldMk cId="1862020740" sldId="270"/>
            <ac:picMk id="14" creationId="{55E71F3C-EDCD-4BD2-92A3-031728464ABC}"/>
          </ac:picMkLst>
        </pc:picChg>
        <pc:picChg chg="add del">
          <ac:chgData name="Chatur, Tariq CITZ:EX" userId="c622cab3-cb84-4987-bed4-b1ea690016d6" providerId="ADAL" clId="{CCDDB867-489F-4831-A650-B3C803747A7B}" dt="2020-11-10T19:05:08.970" v="4661" actId="478"/>
          <ac:picMkLst>
            <pc:docMk/>
            <pc:sldMk cId="1862020740" sldId="270"/>
            <ac:picMk id="15" creationId="{AC8CADFB-7605-4DB2-B05F-9074B1436028}"/>
          </ac:picMkLst>
        </pc:picChg>
        <pc:picChg chg="add del">
          <ac:chgData name="Chatur, Tariq CITZ:EX" userId="c622cab3-cb84-4987-bed4-b1ea690016d6" providerId="ADAL" clId="{CCDDB867-489F-4831-A650-B3C803747A7B}" dt="2020-11-10T19:16:16.558" v="4691" actId="478"/>
          <ac:picMkLst>
            <pc:docMk/>
            <pc:sldMk cId="1862020740" sldId="270"/>
            <ac:picMk id="16" creationId="{96CC689F-7F69-4E29-9EAE-A8B1A721667D}"/>
          </ac:picMkLst>
        </pc:picChg>
        <pc:picChg chg="add del">
          <ac:chgData name="Chatur, Tariq CITZ:EX" userId="c622cab3-cb84-4987-bed4-b1ea690016d6" providerId="ADAL" clId="{CCDDB867-489F-4831-A650-B3C803747A7B}" dt="2020-11-10T19:16:16.558" v="4691" actId="478"/>
          <ac:picMkLst>
            <pc:docMk/>
            <pc:sldMk cId="1862020740" sldId="270"/>
            <ac:picMk id="17" creationId="{4FAF7A16-2827-4708-AA4C-5F68C1094416}"/>
          </ac:picMkLst>
        </pc:picChg>
        <pc:picChg chg="add mod">
          <ac:chgData name="Chatur, Tariq CITZ:EX" userId="c622cab3-cb84-4987-bed4-b1ea690016d6" providerId="ADAL" clId="{CCDDB867-489F-4831-A650-B3C803747A7B}" dt="2020-11-10T19:19:39.841" v="5192" actId="1076"/>
          <ac:picMkLst>
            <pc:docMk/>
            <pc:sldMk cId="1862020740" sldId="270"/>
            <ac:picMk id="19" creationId="{75F0272F-257A-4E63-8923-136184D8D06F}"/>
          </ac:picMkLst>
        </pc:picChg>
        <pc:picChg chg="add mod">
          <ac:chgData name="Chatur, Tariq CITZ:EX" userId="c622cab3-cb84-4987-bed4-b1ea690016d6" providerId="ADAL" clId="{CCDDB867-489F-4831-A650-B3C803747A7B}" dt="2020-11-10T19:07:31.984" v="4680" actId="1076"/>
          <ac:picMkLst>
            <pc:docMk/>
            <pc:sldMk cId="1862020740" sldId="270"/>
            <ac:picMk id="20" creationId="{44FC9CCA-6387-4E50-AB15-275C8672D3A2}"/>
          </ac:picMkLst>
        </pc:picChg>
        <pc:picChg chg="add del mod">
          <ac:chgData name="Chatur, Tariq CITZ:EX" userId="c622cab3-cb84-4987-bed4-b1ea690016d6" providerId="ADAL" clId="{CCDDB867-489F-4831-A650-B3C803747A7B}" dt="2020-11-10T19:22:34.555" v="5193" actId="478"/>
          <ac:picMkLst>
            <pc:docMk/>
            <pc:sldMk cId="1862020740" sldId="270"/>
            <ac:picMk id="21" creationId="{B7EC93B9-9D48-43E9-AF6F-2B5BB211FCBB}"/>
          </ac:picMkLst>
        </pc:picChg>
        <pc:picChg chg="add mod">
          <ac:chgData name="Chatur, Tariq CITZ:EX" userId="c622cab3-cb84-4987-bed4-b1ea690016d6" providerId="ADAL" clId="{CCDDB867-489F-4831-A650-B3C803747A7B}" dt="2020-11-10T19:16:52.362" v="4706" actId="1076"/>
          <ac:picMkLst>
            <pc:docMk/>
            <pc:sldMk cId="1862020740" sldId="270"/>
            <ac:picMk id="22" creationId="{81D20662-14D1-4A76-8154-98E84528A433}"/>
          </ac:picMkLst>
        </pc:picChg>
        <pc:picChg chg="add mod">
          <ac:chgData name="Chatur, Tariq CITZ:EX" userId="c622cab3-cb84-4987-bed4-b1ea690016d6" providerId="ADAL" clId="{CCDDB867-489F-4831-A650-B3C803747A7B}" dt="2020-11-10T19:22:41.066" v="5196" actId="1076"/>
          <ac:picMkLst>
            <pc:docMk/>
            <pc:sldMk cId="1862020740" sldId="270"/>
            <ac:picMk id="23" creationId="{E7ECC467-71F2-4938-99DB-92367C99EC81}"/>
          </ac:picMkLst>
        </pc:picChg>
        <pc:cxnChg chg="add mod">
          <ac:chgData name="Chatur, Tariq CITZ:EX" userId="c622cab3-cb84-4987-bed4-b1ea690016d6" providerId="ADAL" clId="{CCDDB867-489F-4831-A650-B3C803747A7B}" dt="2020-11-10T19:16:30.320" v="4700" actId="1076"/>
          <ac:cxnSpMkLst>
            <pc:docMk/>
            <pc:sldMk cId="1862020740" sldId="270"/>
            <ac:cxnSpMk id="5" creationId="{31F6A19B-368A-4940-BB38-F2027A5A866A}"/>
          </ac:cxnSpMkLst>
        </pc:cxnChg>
        <pc:cxnChg chg="add">
          <ac:chgData name="Chatur, Tariq CITZ:EX" userId="c622cab3-cb84-4987-bed4-b1ea690016d6" providerId="ADAL" clId="{CCDDB867-489F-4831-A650-B3C803747A7B}" dt="2020-11-10T19:03:34.519" v="4613"/>
          <ac:cxnSpMkLst>
            <pc:docMk/>
            <pc:sldMk cId="1862020740" sldId="270"/>
            <ac:cxnSpMk id="6" creationId="{FFF3529A-3BD7-4611-BE65-201A5C1D31C8}"/>
          </ac:cxnSpMkLst>
        </pc:cxnChg>
        <pc:cxnChg chg="add del">
          <ac:chgData name="Chatur, Tariq CITZ:EX" userId="c622cab3-cb84-4987-bed4-b1ea690016d6" providerId="ADAL" clId="{CCDDB867-489F-4831-A650-B3C803747A7B}" dt="2020-11-10T19:16:18.478" v="4692" actId="478"/>
          <ac:cxnSpMkLst>
            <pc:docMk/>
            <pc:sldMk cId="1862020740" sldId="270"/>
            <ac:cxnSpMk id="8" creationId="{C23FAF1F-4917-4CC7-95A0-98F7DEC267C1}"/>
          </ac:cxnSpMkLst>
        </pc:cxnChg>
        <pc:cxnChg chg="add">
          <ac:chgData name="Chatur, Tariq CITZ:EX" userId="c622cab3-cb84-4987-bed4-b1ea690016d6" providerId="ADAL" clId="{CCDDB867-489F-4831-A650-B3C803747A7B}" dt="2020-11-10T19:03:34.519" v="4613"/>
          <ac:cxnSpMkLst>
            <pc:docMk/>
            <pc:sldMk cId="1862020740" sldId="270"/>
            <ac:cxnSpMk id="11" creationId="{1D2CF312-0059-4FFA-964A-DF658821FF8E}"/>
          </ac:cxnSpMkLst>
        </pc:cxnChg>
      </pc:sldChg>
      <pc:sldChg chg="addSp delSp modSp add">
        <pc:chgData name="Chatur, Tariq CITZ:EX" userId="c622cab3-cb84-4987-bed4-b1ea690016d6" providerId="ADAL" clId="{CCDDB867-489F-4831-A650-B3C803747A7B}" dt="2020-11-10T19:51:32.146" v="7234" actId="20577"/>
        <pc:sldMkLst>
          <pc:docMk/>
          <pc:sldMk cId="4061479244" sldId="271"/>
        </pc:sldMkLst>
        <pc:spChg chg="mod">
          <ac:chgData name="Chatur, Tariq CITZ:EX" userId="c622cab3-cb84-4987-bed4-b1ea690016d6" providerId="ADAL" clId="{CCDDB867-489F-4831-A650-B3C803747A7B}" dt="2020-11-10T19:26:41.291" v="5367" actId="20577"/>
          <ac:spMkLst>
            <pc:docMk/>
            <pc:sldMk cId="4061479244" sldId="271"/>
            <ac:spMk id="2" creationId="{F29017FA-B272-49C9-8FFF-60AC09A0513C}"/>
          </ac:spMkLst>
        </pc:spChg>
        <pc:spChg chg="del mod">
          <ac:chgData name="Chatur, Tariq CITZ:EX" userId="c622cab3-cb84-4987-bed4-b1ea690016d6" providerId="ADAL" clId="{CCDDB867-489F-4831-A650-B3C803747A7B}" dt="2020-11-10T19:26:45.009" v="5369" actId="478"/>
          <ac:spMkLst>
            <pc:docMk/>
            <pc:sldMk cId="4061479244" sldId="271"/>
            <ac:spMk id="3" creationId="{FAB3168A-96FD-40C5-AC6A-E99935F1B751}"/>
          </ac:spMkLst>
        </pc:spChg>
        <pc:spChg chg="add mod">
          <ac:chgData name="Chatur, Tariq CITZ:EX" userId="c622cab3-cb84-4987-bed4-b1ea690016d6" providerId="ADAL" clId="{CCDDB867-489F-4831-A650-B3C803747A7B}" dt="2020-11-10T19:51:32.146" v="7234" actId="20577"/>
          <ac:spMkLst>
            <pc:docMk/>
            <pc:sldMk cId="4061479244" sldId="271"/>
            <ac:spMk id="4" creationId="{A6837822-BB4E-48FF-8A89-9564C3FFB376}"/>
          </ac:spMkLst>
        </pc:spChg>
      </pc:sldChg>
      <pc:sldChg chg="addSp delSp modSp add">
        <pc:chgData name="Chatur, Tariq CITZ:EX" userId="c622cab3-cb84-4987-bed4-b1ea690016d6" providerId="ADAL" clId="{CCDDB867-489F-4831-A650-B3C803747A7B}" dt="2020-11-10T20:56:01.163" v="8947" actId="14100"/>
        <pc:sldMkLst>
          <pc:docMk/>
          <pc:sldMk cId="305451103" sldId="272"/>
        </pc:sldMkLst>
        <pc:spChg chg="del">
          <ac:chgData name="Chatur, Tariq CITZ:EX" userId="c622cab3-cb84-4987-bed4-b1ea690016d6" providerId="ADAL" clId="{CCDDB867-489F-4831-A650-B3C803747A7B}" dt="2020-11-10T19:51:45.229" v="7236" actId="478"/>
          <ac:spMkLst>
            <pc:docMk/>
            <pc:sldMk cId="305451103" sldId="272"/>
            <ac:spMk id="2" creationId="{5836DEC3-F244-4EA3-8780-9C227F8DF849}"/>
          </ac:spMkLst>
        </pc:spChg>
        <pc:spChg chg="del">
          <ac:chgData name="Chatur, Tariq CITZ:EX" userId="c622cab3-cb84-4987-bed4-b1ea690016d6" providerId="ADAL" clId="{CCDDB867-489F-4831-A650-B3C803747A7B}" dt="2020-11-10T19:51:45.229" v="7236" actId="478"/>
          <ac:spMkLst>
            <pc:docMk/>
            <pc:sldMk cId="305451103" sldId="272"/>
            <ac:spMk id="3" creationId="{40F81BC3-8507-4E63-BF77-B1A629D5FBB8}"/>
          </ac:spMkLst>
        </pc:spChg>
        <pc:spChg chg="add del">
          <ac:chgData name="Chatur, Tariq CITZ:EX" userId="c622cab3-cb84-4987-bed4-b1ea690016d6" providerId="ADAL" clId="{CCDDB867-489F-4831-A650-B3C803747A7B}" dt="2020-11-10T20:25:25.264" v="7246" actId="478"/>
          <ac:spMkLst>
            <pc:docMk/>
            <pc:sldMk cId="305451103" sldId="272"/>
            <ac:spMk id="4" creationId="{9C8403CD-D3AC-40FD-BA0D-C95F53E50E06}"/>
          </ac:spMkLst>
        </pc:spChg>
        <pc:spChg chg="add mod">
          <ac:chgData name="Chatur, Tariq CITZ:EX" userId="c622cab3-cb84-4987-bed4-b1ea690016d6" providerId="ADAL" clId="{CCDDB867-489F-4831-A650-B3C803747A7B}" dt="2020-11-10T20:56:01.163" v="8947" actId="14100"/>
          <ac:spMkLst>
            <pc:docMk/>
            <pc:sldMk cId="305451103" sldId="272"/>
            <ac:spMk id="5" creationId="{8A403D49-D522-4BE0-9D25-C69B8005FC18}"/>
          </ac:spMkLst>
        </pc:spChg>
        <pc:spChg chg="add mod">
          <ac:chgData name="Chatur, Tariq CITZ:EX" userId="c622cab3-cb84-4987-bed4-b1ea690016d6" providerId="ADAL" clId="{CCDDB867-489F-4831-A650-B3C803747A7B}" dt="2020-11-10T20:44:30.149" v="8318" actId="20577"/>
          <ac:spMkLst>
            <pc:docMk/>
            <pc:sldMk cId="305451103" sldId="272"/>
            <ac:spMk id="6" creationId="{CE308180-E11B-420E-8D63-3A6D411E0B12}"/>
          </ac:spMkLst>
        </pc:spChg>
        <pc:spChg chg="add del">
          <ac:chgData name="Chatur, Tariq CITZ:EX" userId="c622cab3-cb84-4987-bed4-b1ea690016d6" providerId="ADAL" clId="{CCDDB867-489F-4831-A650-B3C803747A7B}" dt="2020-11-10T20:25:25.264" v="7246" actId="478"/>
          <ac:spMkLst>
            <pc:docMk/>
            <pc:sldMk cId="305451103" sldId="272"/>
            <ac:spMk id="7" creationId="{A560410E-2587-4924-B801-218E93BE2354}"/>
          </ac:spMkLst>
        </pc:spChg>
        <pc:spChg chg="add del ord">
          <ac:chgData name="Chatur, Tariq CITZ:EX" userId="c622cab3-cb84-4987-bed4-b1ea690016d6" providerId="ADAL" clId="{CCDDB867-489F-4831-A650-B3C803747A7B}" dt="2020-11-10T20:25:22.210" v="7245" actId="478"/>
          <ac:spMkLst>
            <pc:docMk/>
            <pc:sldMk cId="305451103" sldId="272"/>
            <ac:spMk id="11" creationId="{3E08FAC8-7FCC-40B5-A585-75E3D8C68375}"/>
          </ac:spMkLst>
        </pc:spChg>
        <pc:spChg chg="add del ord">
          <ac:chgData name="Chatur, Tariq CITZ:EX" userId="c622cab3-cb84-4987-bed4-b1ea690016d6" providerId="ADAL" clId="{CCDDB867-489F-4831-A650-B3C803747A7B}" dt="2020-11-10T20:25:25.264" v="7246" actId="478"/>
          <ac:spMkLst>
            <pc:docMk/>
            <pc:sldMk cId="305451103" sldId="272"/>
            <ac:spMk id="12" creationId="{1ADACD38-1816-48CE-8512-49BF9E6720A9}"/>
          </ac:spMkLst>
        </pc:spChg>
        <pc:spChg chg="add del ord">
          <ac:chgData name="Chatur, Tariq CITZ:EX" userId="c622cab3-cb84-4987-bed4-b1ea690016d6" providerId="ADAL" clId="{CCDDB867-489F-4831-A650-B3C803747A7B}" dt="2020-11-10T20:25:25.264" v="7246" actId="478"/>
          <ac:spMkLst>
            <pc:docMk/>
            <pc:sldMk cId="305451103" sldId="272"/>
            <ac:spMk id="13" creationId="{6C011D8C-4933-4068-B1F5-05BAB7CD6E19}"/>
          </ac:spMkLst>
        </pc:spChg>
        <pc:picChg chg="add del">
          <ac:chgData name="Chatur, Tariq CITZ:EX" userId="c622cab3-cb84-4987-bed4-b1ea690016d6" providerId="ADAL" clId="{CCDDB867-489F-4831-A650-B3C803747A7B}" dt="2020-11-10T20:25:12.519" v="7242" actId="478"/>
          <ac:picMkLst>
            <pc:docMk/>
            <pc:sldMk cId="305451103" sldId="272"/>
            <ac:picMk id="9" creationId="{19A2AC95-54FE-4606-A1B2-CA382724A11E}"/>
          </ac:picMkLst>
        </pc:picChg>
        <pc:picChg chg="add del">
          <ac:chgData name="Chatur, Tariq CITZ:EX" userId="c622cab3-cb84-4987-bed4-b1ea690016d6" providerId="ADAL" clId="{CCDDB867-489F-4831-A650-B3C803747A7B}" dt="2020-11-10T20:02:26.419" v="7239" actId="478"/>
          <ac:picMkLst>
            <pc:docMk/>
            <pc:sldMk cId="305451103" sldId="272"/>
            <ac:picMk id="10" creationId="{61343F13-9DFE-4772-B26E-7299DA074497}"/>
          </ac:picMkLst>
        </pc:picChg>
        <pc:picChg chg="add mod">
          <ac:chgData name="Chatur, Tariq CITZ:EX" userId="c622cab3-cb84-4987-bed4-b1ea690016d6" providerId="ADAL" clId="{CCDDB867-489F-4831-A650-B3C803747A7B}" dt="2020-11-10T20:38:47.897" v="7411" actId="1076"/>
          <ac:picMkLst>
            <pc:docMk/>
            <pc:sldMk cId="305451103" sldId="272"/>
            <ac:picMk id="14" creationId="{38B404A1-0191-491F-8D52-DF53082D2635}"/>
          </ac:picMkLst>
        </pc:picChg>
        <pc:cxnChg chg="add del">
          <ac:chgData name="Chatur, Tariq CITZ:EX" userId="c622cab3-cb84-4987-bed4-b1ea690016d6" providerId="ADAL" clId="{CCDDB867-489F-4831-A650-B3C803747A7B}" dt="2020-11-10T20:25:20.462" v="7244" actId="478"/>
          <ac:cxnSpMkLst>
            <pc:docMk/>
            <pc:sldMk cId="305451103" sldId="272"/>
            <ac:cxnSpMk id="8" creationId="{A61A3D54-0118-45E2-8AB8-112BD13029C4}"/>
          </ac:cxnSpMkLst>
        </pc:cxnChg>
      </pc:sldChg>
      <pc:sldChg chg="addSp delSp modSp add">
        <pc:chgData name="Chatur, Tariq CITZ:EX" userId="c622cab3-cb84-4987-bed4-b1ea690016d6" providerId="ADAL" clId="{CCDDB867-489F-4831-A650-B3C803747A7B}" dt="2020-11-10T20:55:54.437" v="8939" actId="20577"/>
        <pc:sldMkLst>
          <pc:docMk/>
          <pc:sldMk cId="909673009" sldId="273"/>
        </pc:sldMkLst>
        <pc:spChg chg="mod">
          <ac:chgData name="Chatur, Tariq CITZ:EX" userId="c622cab3-cb84-4987-bed4-b1ea690016d6" providerId="ADAL" clId="{CCDDB867-489F-4831-A650-B3C803747A7B}" dt="2020-11-10T20:55:54.437" v="8939" actId="20577"/>
          <ac:spMkLst>
            <pc:docMk/>
            <pc:sldMk cId="909673009" sldId="273"/>
            <ac:spMk id="2" creationId="{F0904CD8-6CD6-4F40-BB7B-F8D5651C3799}"/>
          </ac:spMkLst>
        </pc:spChg>
        <pc:spChg chg="del">
          <ac:chgData name="Chatur, Tariq CITZ:EX" userId="c622cab3-cb84-4987-bed4-b1ea690016d6" providerId="ADAL" clId="{CCDDB867-489F-4831-A650-B3C803747A7B}" dt="2020-11-10T20:45:17.296" v="8341" actId="478"/>
          <ac:spMkLst>
            <pc:docMk/>
            <pc:sldMk cId="909673009" sldId="273"/>
            <ac:spMk id="3" creationId="{651EB447-B2A4-40BB-9D6E-762E6ABA7BE7}"/>
          </ac:spMkLst>
        </pc:spChg>
        <pc:spChg chg="add mod ord">
          <ac:chgData name="Chatur, Tariq CITZ:EX" userId="c622cab3-cb84-4987-bed4-b1ea690016d6" providerId="ADAL" clId="{CCDDB867-489F-4831-A650-B3C803747A7B}" dt="2020-11-10T20:54:59.398" v="8927" actId="166"/>
          <ac:spMkLst>
            <pc:docMk/>
            <pc:sldMk cId="909673009" sldId="273"/>
            <ac:spMk id="4" creationId="{B9F6BE12-BC00-4110-9E63-DDEB86C7AA3B}"/>
          </ac:spMkLst>
        </pc:spChg>
        <pc:spChg chg="add mod">
          <ac:chgData name="Chatur, Tariq CITZ:EX" userId="c622cab3-cb84-4987-bed4-b1ea690016d6" providerId="ADAL" clId="{CCDDB867-489F-4831-A650-B3C803747A7B}" dt="2020-11-10T20:47:29.618" v="8558" actId="20577"/>
          <ac:spMkLst>
            <pc:docMk/>
            <pc:sldMk cId="909673009" sldId="273"/>
            <ac:spMk id="6" creationId="{55B6A77E-1002-45FC-8759-3526BF33AE92}"/>
          </ac:spMkLst>
        </pc:spChg>
        <pc:spChg chg="add mod">
          <ac:chgData name="Chatur, Tariq CITZ:EX" userId="c622cab3-cb84-4987-bed4-b1ea690016d6" providerId="ADAL" clId="{CCDDB867-489F-4831-A650-B3C803747A7B}" dt="2020-11-10T20:48:36.651" v="8742" actId="20577"/>
          <ac:spMkLst>
            <pc:docMk/>
            <pc:sldMk cId="909673009" sldId="273"/>
            <ac:spMk id="7" creationId="{FADD9FB5-6E65-4219-BB9C-061EC0C868DF}"/>
          </ac:spMkLst>
        </pc:spChg>
        <pc:spChg chg="add mod">
          <ac:chgData name="Chatur, Tariq CITZ:EX" userId="c622cab3-cb84-4987-bed4-b1ea690016d6" providerId="ADAL" clId="{CCDDB867-489F-4831-A650-B3C803747A7B}" dt="2020-11-10T20:48:43.941" v="8745" actId="1076"/>
          <ac:spMkLst>
            <pc:docMk/>
            <pc:sldMk cId="909673009" sldId="273"/>
            <ac:spMk id="8" creationId="{7E245045-B29F-43A1-9DB0-32410229E7AD}"/>
          </ac:spMkLst>
        </pc:spChg>
        <pc:spChg chg="add mod">
          <ac:chgData name="Chatur, Tariq CITZ:EX" userId="c622cab3-cb84-4987-bed4-b1ea690016d6" providerId="ADAL" clId="{CCDDB867-489F-4831-A650-B3C803747A7B}" dt="2020-11-10T20:49:27.468" v="8821" actId="20577"/>
          <ac:spMkLst>
            <pc:docMk/>
            <pc:sldMk cId="909673009" sldId="273"/>
            <ac:spMk id="9" creationId="{2A642F78-1B09-4D7C-B773-8259225E955D}"/>
          </ac:spMkLst>
        </pc:spChg>
        <pc:spChg chg="add mod">
          <ac:chgData name="Chatur, Tariq CITZ:EX" userId="c622cab3-cb84-4987-bed4-b1ea690016d6" providerId="ADAL" clId="{CCDDB867-489F-4831-A650-B3C803747A7B}" dt="2020-11-10T20:49:34.059" v="8823" actId="1076"/>
          <ac:spMkLst>
            <pc:docMk/>
            <pc:sldMk cId="909673009" sldId="273"/>
            <ac:spMk id="10" creationId="{3D869BAF-C0CD-47F9-A6BA-0ED15A4A7F09}"/>
          </ac:spMkLst>
        </pc:spChg>
        <pc:spChg chg="add mod">
          <ac:chgData name="Chatur, Tariq CITZ:EX" userId="c622cab3-cb84-4987-bed4-b1ea690016d6" providerId="ADAL" clId="{CCDDB867-489F-4831-A650-B3C803747A7B}" dt="2020-11-10T20:54:50.810" v="8924" actId="1076"/>
          <ac:spMkLst>
            <pc:docMk/>
            <pc:sldMk cId="909673009" sldId="273"/>
            <ac:spMk id="11" creationId="{510AB424-82F4-422D-976B-A0E899425FE7}"/>
          </ac:spMkLst>
        </pc:spChg>
        <pc:spChg chg="add mod">
          <ac:chgData name="Chatur, Tariq CITZ:EX" userId="c622cab3-cb84-4987-bed4-b1ea690016d6" providerId="ADAL" clId="{CCDDB867-489F-4831-A650-B3C803747A7B}" dt="2020-11-10T20:54:56.009" v="8926" actId="1076"/>
          <ac:spMkLst>
            <pc:docMk/>
            <pc:sldMk cId="909673009" sldId="273"/>
            <ac:spMk id="12" creationId="{A7E69EB1-F5E1-460F-BD1E-1ED90AD2EC14}"/>
          </ac:spMkLst>
        </pc:spChg>
        <pc:picChg chg="add mod">
          <ac:chgData name="Chatur, Tariq CITZ:EX" userId="c622cab3-cb84-4987-bed4-b1ea690016d6" providerId="ADAL" clId="{CCDDB867-489F-4831-A650-B3C803747A7B}" dt="2020-11-10T20:46:20.313" v="8346" actId="1076"/>
          <ac:picMkLst>
            <pc:docMk/>
            <pc:sldMk cId="909673009" sldId="273"/>
            <ac:picMk id="5" creationId="{ABBFC59B-B36D-46F2-B725-B9DA26E4BB12}"/>
          </ac:picMkLst>
        </pc:picChg>
      </pc:sldChg>
      <pc:sldChg chg="addSp delSp modSp add">
        <pc:chgData name="Chatur, Tariq CITZ:EX" userId="c622cab3-cb84-4987-bed4-b1ea690016d6" providerId="ADAL" clId="{CCDDB867-489F-4831-A650-B3C803747A7B}" dt="2020-11-10T23:16:53.249" v="9275" actId="14100"/>
        <pc:sldMkLst>
          <pc:docMk/>
          <pc:sldMk cId="3345604839" sldId="274"/>
        </pc:sldMkLst>
        <pc:spChg chg="del">
          <ac:chgData name="Chatur, Tariq CITZ:EX" userId="c622cab3-cb84-4987-bed4-b1ea690016d6" providerId="ADAL" clId="{CCDDB867-489F-4831-A650-B3C803747A7B}" dt="2020-11-10T20:55:40.420" v="8929" actId="478"/>
          <ac:spMkLst>
            <pc:docMk/>
            <pc:sldMk cId="3345604839" sldId="274"/>
            <ac:spMk id="2" creationId="{760A2473-BCD7-4EF4-8A58-A51734F03B1C}"/>
          </ac:spMkLst>
        </pc:spChg>
        <pc:spChg chg="del">
          <ac:chgData name="Chatur, Tariq CITZ:EX" userId="c622cab3-cb84-4987-bed4-b1ea690016d6" providerId="ADAL" clId="{CCDDB867-489F-4831-A650-B3C803747A7B}" dt="2020-11-10T20:55:42.811" v="8930" actId="478"/>
          <ac:spMkLst>
            <pc:docMk/>
            <pc:sldMk cId="3345604839" sldId="274"/>
            <ac:spMk id="3" creationId="{2DD88368-0B22-4E34-BDD9-9EB806145A17}"/>
          </ac:spMkLst>
        </pc:spChg>
        <pc:spChg chg="add mod">
          <ac:chgData name="Chatur, Tariq CITZ:EX" userId="c622cab3-cb84-4987-bed4-b1ea690016d6" providerId="ADAL" clId="{CCDDB867-489F-4831-A650-B3C803747A7B}" dt="2020-11-10T20:56:07.879" v="8958" actId="20577"/>
          <ac:spMkLst>
            <pc:docMk/>
            <pc:sldMk cId="3345604839" sldId="274"/>
            <ac:spMk id="4" creationId="{613C613E-7AE5-4D15-9B21-C5CF731C9930}"/>
          </ac:spMkLst>
        </pc:spChg>
        <pc:spChg chg="add mod">
          <ac:chgData name="Chatur, Tariq CITZ:EX" userId="c622cab3-cb84-4987-bed4-b1ea690016d6" providerId="ADAL" clId="{CCDDB867-489F-4831-A650-B3C803747A7B}" dt="2020-11-10T23:16:29.127" v="9269" actId="1076"/>
          <ac:spMkLst>
            <pc:docMk/>
            <pc:sldMk cId="3345604839" sldId="274"/>
            <ac:spMk id="10" creationId="{4A99B5EE-5627-4F4C-AFD2-297E97902918}"/>
          </ac:spMkLst>
        </pc:spChg>
        <pc:spChg chg="add mod">
          <ac:chgData name="Chatur, Tariq CITZ:EX" userId="c622cab3-cb84-4987-bed4-b1ea690016d6" providerId="ADAL" clId="{CCDDB867-489F-4831-A650-B3C803747A7B}" dt="2020-11-10T23:16:53.249" v="9275" actId="14100"/>
          <ac:spMkLst>
            <pc:docMk/>
            <pc:sldMk cId="3345604839" sldId="274"/>
            <ac:spMk id="11" creationId="{51BA74E6-8B3E-42F5-B8C1-3EA731E90F38}"/>
          </ac:spMkLst>
        </pc:spChg>
        <pc:picChg chg="add mod">
          <ac:chgData name="Chatur, Tariq CITZ:EX" userId="c622cab3-cb84-4987-bed4-b1ea690016d6" providerId="ADAL" clId="{CCDDB867-489F-4831-A650-B3C803747A7B}" dt="2020-11-10T23:16:31.955" v="9270" actId="1076"/>
          <ac:picMkLst>
            <pc:docMk/>
            <pc:sldMk cId="3345604839" sldId="274"/>
            <ac:picMk id="5" creationId="{70F03D65-DC59-4DC3-974F-46BEB542C9D1}"/>
          </ac:picMkLst>
        </pc:picChg>
        <pc:picChg chg="add mod">
          <ac:chgData name="Chatur, Tariq CITZ:EX" userId="c622cab3-cb84-4987-bed4-b1ea690016d6" providerId="ADAL" clId="{CCDDB867-489F-4831-A650-B3C803747A7B}" dt="2020-11-10T23:15:10.190" v="9073" actId="1076"/>
          <ac:picMkLst>
            <pc:docMk/>
            <pc:sldMk cId="3345604839" sldId="274"/>
            <ac:picMk id="6" creationId="{1F3501C0-D22C-4DBE-B223-B7C4FEE85665}"/>
          </ac:picMkLst>
        </pc:picChg>
        <pc:picChg chg="add mod">
          <ac:chgData name="Chatur, Tariq CITZ:EX" userId="c622cab3-cb84-4987-bed4-b1ea690016d6" providerId="ADAL" clId="{CCDDB867-489F-4831-A650-B3C803747A7B}" dt="2020-11-10T23:15:12.027" v="9074" actId="1076"/>
          <ac:picMkLst>
            <pc:docMk/>
            <pc:sldMk cId="3345604839" sldId="274"/>
            <ac:picMk id="7" creationId="{9F617107-4AB2-4D52-AD0C-F0968B266E20}"/>
          </ac:picMkLst>
        </pc:picChg>
        <pc:picChg chg="add mod">
          <ac:chgData name="Chatur, Tariq CITZ:EX" userId="c622cab3-cb84-4987-bed4-b1ea690016d6" providerId="ADAL" clId="{CCDDB867-489F-4831-A650-B3C803747A7B}" dt="2020-11-10T23:16:37.868" v="9271" actId="1076"/>
          <ac:picMkLst>
            <pc:docMk/>
            <pc:sldMk cId="3345604839" sldId="274"/>
            <ac:picMk id="8" creationId="{E9CC6DA4-8F14-4B09-B30C-360CFE125EE7}"/>
          </ac:picMkLst>
        </pc:picChg>
        <pc:picChg chg="add mod">
          <ac:chgData name="Chatur, Tariq CITZ:EX" userId="c622cab3-cb84-4987-bed4-b1ea690016d6" providerId="ADAL" clId="{CCDDB867-489F-4831-A650-B3C803747A7B}" dt="2020-11-10T23:16:41.617" v="9272" actId="1076"/>
          <ac:picMkLst>
            <pc:docMk/>
            <pc:sldMk cId="3345604839" sldId="274"/>
            <ac:picMk id="9" creationId="{F9EFDAAD-B7EB-49D1-A996-FD629FB74A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4672-EA9A-4433-B772-CD95831869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415908E-5822-4AB4-BDDA-FFC78378D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D4001DC-8D81-4C1C-82E4-355D42AC8F11}"/>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5" name="Footer Placeholder 4">
            <a:extLst>
              <a:ext uri="{FF2B5EF4-FFF2-40B4-BE49-F238E27FC236}">
                <a16:creationId xmlns:a16="http://schemas.microsoft.com/office/drawing/2014/main" id="{CF3D4617-AF69-4F52-8232-8FAE81E580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DAC699-FD09-466A-A30C-59EF65E2A41A}"/>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250007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5FD2-E3D6-4AB2-A5FA-A44BFEE529C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FF5C04-A0F9-410D-9A7A-8FA026E7FD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D4AB06-E6EF-444D-BDF7-4431F5E9C189}"/>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5" name="Footer Placeholder 4">
            <a:extLst>
              <a:ext uri="{FF2B5EF4-FFF2-40B4-BE49-F238E27FC236}">
                <a16:creationId xmlns:a16="http://schemas.microsoft.com/office/drawing/2014/main" id="{B6E45627-E943-4569-AC3A-92F11B7554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43CD78-56BA-4783-82CD-E595CD9FCB43}"/>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255901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C15B6-4ECC-42AE-98F0-38CFE861B2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F74E2F-2444-4ED8-A2D6-A70746FE9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617010-0B3D-43D8-B6D7-00FFBD5D5867}"/>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5" name="Footer Placeholder 4">
            <a:extLst>
              <a:ext uri="{FF2B5EF4-FFF2-40B4-BE49-F238E27FC236}">
                <a16:creationId xmlns:a16="http://schemas.microsoft.com/office/drawing/2014/main" id="{4B34D1AA-D644-4A80-9340-25F74ED115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FDB950-FE41-4E8A-9E15-77D8C315826D}"/>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87314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4AD9-444F-4596-B0BA-E9C2C7B2454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3103E3-F37A-40B0-A370-9AC66AF1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2F0348-2F24-4A45-881F-E87B5CE27170}"/>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5" name="Footer Placeholder 4">
            <a:extLst>
              <a:ext uri="{FF2B5EF4-FFF2-40B4-BE49-F238E27FC236}">
                <a16:creationId xmlns:a16="http://schemas.microsoft.com/office/drawing/2014/main" id="{BAF112CE-9F9E-4CCC-896A-858540DA69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41D85C-EACD-4EA0-9C85-FE75CC630E32}"/>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244006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2F05-C9DA-4F16-A66A-5348F8DA4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08F0B09-CC3F-4CD4-8CCC-ED86DED84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51665-3D50-417C-90FE-AD17BD845B11}"/>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5" name="Footer Placeholder 4">
            <a:extLst>
              <a:ext uri="{FF2B5EF4-FFF2-40B4-BE49-F238E27FC236}">
                <a16:creationId xmlns:a16="http://schemas.microsoft.com/office/drawing/2014/main" id="{A7FCA73A-3C6F-4D29-9CC2-1AAC2914A4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103E94-8855-4F13-AF5C-08DFE1E758E3}"/>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258714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65CA-DBFF-438E-851E-8414AC0378F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0A89C53-D948-47EB-BA5F-05C67ED38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BDBD428-05AC-4098-810C-E3C95E4D20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44DD47-B8A8-4D86-A8C9-0F8EF61633F8}"/>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6" name="Footer Placeholder 5">
            <a:extLst>
              <a:ext uri="{FF2B5EF4-FFF2-40B4-BE49-F238E27FC236}">
                <a16:creationId xmlns:a16="http://schemas.microsoft.com/office/drawing/2014/main" id="{F197C0F6-337E-46CC-A432-0D03E1A0B7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FDDE46-5478-4C08-B02C-5DE0614242A1}"/>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303537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B1D4-0791-4EEA-BA9A-90E514758A8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3B7357-AC9E-4CCA-AC48-40D6E265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C4D8E-05BF-4382-A6D8-2895BD294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BBD62F3-52EE-4BA5-80C0-CFE6C4F42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0DEBA-3F8F-4023-B98E-47759AB1D2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3F29126-6DC3-4314-BF9D-54AE22683462}"/>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8" name="Footer Placeholder 7">
            <a:extLst>
              <a:ext uri="{FF2B5EF4-FFF2-40B4-BE49-F238E27FC236}">
                <a16:creationId xmlns:a16="http://schemas.microsoft.com/office/drawing/2014/main" id="{18204697-D711-45D1-AFDF-572290E4B3C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D5274C6-E8CE-4CC8-9679-392F250C766B}"/>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62966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B4BD-C01A-49FD-924D-416B830F7B3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3CF7AA6-8675-4A6A-94D4-A63FFDB569EA}"/>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4" name="Footer Placeholder 3">
            <a:extLst>
              <a:ext uri="{FF2B5EF4-FFF2-40B4-BE49-F238E27FC236}">
                <a16:creationId xmlns:a16="http://schemas.microsoft.com/office/drawing/2014/main" id="{798F5612-1FBE-4095-BF9B-4B08F028022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33B8325-0F79-4D90-9B5F-2E5697D26A67}"/>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280479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48565-324B-434F-A64D-7B8F21984985}"/>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3" name="Footer Placeholder 2">
            <a:extLst>
              <a:ext uri="{FF2B5EF4-FFF2-40B4-BE49-F238E27FC236}">
                <a16:creationId xmlns:a16="http://schemas.microsoft.com/office/drawing/2014/main" id="{D31E59D3-4EB4-4F7B-84A2-0A6FC813511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2B2FCC1-978A-46BA-A73A-8D01CAEC077A}"/>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324311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FD84-A8E3-49D6-A0C6-29BCD1DF9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90A14E-097C-4F10-BF49-A61D42ABB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136CAD9-ADA5-435F-9C72-32D68A687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946A2-D810-496E-B61A-75D786490B0B}"/>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6" name="Footer Placeholder 5">
            <a:extLst>
              <a:ext uri="{FF2B5EF4-FFF2-40B4-BE49-F238E27FC236}">
                <a16:creationId xmlns:a16="http://schemas.microsoft.com/office/drawing/2014/main" id="{A336F854-0604-411B-B7ED-5BD3B69F7A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0B8A6D-4794-4277-A77C-4A99802ECF91}"/>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193004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F5B8-A43B-437C-83E1-7B28E1A0F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4832159-E29D-4937-B1CE-F5390A271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BA1413-87D7-4036-9931-5B18BB530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28646-AF7D-4C07-8734-6F6CB087864D}"/>
              </a:ext>
            </a:extLst>
          </p:cNvPr>
          <p:cNvSpPr>
            <a:spLocks noGrp="1"/>
          </p:cNvSpPr>
          <p:nvPr>
            <p:ph type="dt" sz="half" idx="10"/>
          </p:nvPr>
        </p:nvSpPr>
        <p:spPr/>
        <p:txBody>
          <a:bodyPr/>
          <a:lstStyle/>
          <a:p>
            <a:fld id="{5C15D7CF-BC3C-4CF9-AA9F-954552F05C0D}" type="datetimeFigureOut">
              <a:rPr lang="en-CA" smtClean="0"/>
              <a:t>2020-11-10</a:t>
            </a:fld>
            <a:endParaRPr lang="en-CA"/>
          </a:p>
        </p:txBody>
      </p:sp>
      <p:sp>
        <p:nvSpPr>
          <p:cNvPr id="6" name="Footer Placeholder 5">
            <a:extLst>
              <a:ext uri="{FF2B5EF4-FFF2-40B4-BE49-F238E27FC236}">
                <a16:creationId xmlns:a16="http://schemas.microsoft.com/office/drawing/2014/main" id="{64493F68-1804-4334-8DE9-FAADBB1ABD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A4A35D1-9B20-4633-8FC5-7CAA78B5CD28}"/>
              </a:ext>
            </a:extLst>
          </p:cNvPr>
          <p:cNvSpPr>
            <a:spLocks noGrp="1"/>
          </p:cNvSpPr>
          <p:nvPr>
            <p:ph type="sldNum" sz="quarter" idx="12"/>
          </p:nvPr>
        </p:nvSpPr>
        <p:spPr/>
        <p:txBody>
          <a:bodyPr/>
          <a:lstStyle/>
          <a:p>
            <a:fld id="{3DE6C87A-4EEA-4B6A-9723-BCA6E0F4932A}" type="slidenum">
              <a:rPr lang="en-CA" smtClean="0"/>
              <a:t>‹#›</a:t>
            </a:fld>
            <a:endParaRPr lang="en-CA"/>
          </a:p>
        </p:txBody>
      </p:sp>
    </p:spTree>
    <p:extLst>
      <p:ext uri="{BB962C8B-B14F-4D97-AF65-F5344CB8AC3E}">
        <p14:creationId xmlns:p14="http://schemas.microsoft.com/office/powerpoint/2010/main" val="254790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5B0B6-67A3-48B8-B301-E167E42B3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CC88770-D2F2-4CE4-9192-C1DED1373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79F930-48A4-4C0F-AD1F-A2C028A9C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5D7CF-BC3C-4CF9-AA9F-954552F05C0D}" type="datetimeFigureOut">
              <a:rPr lang="en-CA" smtClean="0"/>
              <a:t>2020-11-10</a:t>
            </a:fld>
            <a:endParaRPr lang="en-CA"/>
          </a:p>
        </p:txBody>
      </p:sp>
      <p:sp>
        <p:nvSpPr>
          <p:cNvPr id="5" name="Footer Placeholder 4">
            <a:extLst>
              <a:ext uri="{FF2B5EF4-FFF2-40B4-BE49-F238E27FC236}">
                <a16:creationId xmlns:a16="http://schemas.microsoft.com/office/drawing/2014/main" id="{432A0FD5-C81F-48D7-B629-92DFB8E7C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DBA1EA8-CCBC-4BA1-BFFF-8F070E3A3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6C87A-4EEA-4B6A-9723-BCA6E0F4932A}" type="slidenum">
              <a:rPr lang="en-CA" smtClean="0"/>
              <a:t>‹#›</a:t>
            </a:fld>
            <a:endParaRPr lang="en-CA"/>
          </a:p>
        </p:txBody>
      </p:sp>
    </p:spTree>
    <p:extLst>
      <p:ext uri="{BB962C8B-B14F-4D97-AF65-F5344CB8AC3E}">
        <p14:creationId xmlns:p14="http://schemas.microsoft.com/office/powerpoint/2010/main" val="325512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63D47B-2E7F-4870-A459-6809482B2B4F}"/>
              </a:ext>
            </a:extLst>
          </p:cNvPr>
          <p:cNvSpPr>
            <a:spLocks noGrp="1"/>
          </p:cNvSpPr>
          <p:nvPr>
            <p:ph type="ctrTitle"/>
          </p:nvPr>
        </p:nvSpPr>
        <p:spPr>
          <a:xfrm>
            <a:off x="1524000" y="1122363"/>
            <a:ext cx="9144000" cy="2387600"/>
          </a:xfrm>
        </p:spPr>
        <p:txBody>
          <a:bodyPr/>
          <a:lstStyle/>
          <a:p>
            <a:r>
              <a:rPr lang="en-CA" dirty="0"/>
              <a:t>The Basics to Programming 4</a:t>
            </a:r>
          </a:p>
        </p:txBody>
      </p:sp>
      <p:sp>
        <p:nvSpPr>
          <p:cNvPr id="5" name="Subtitle 2">
            <a:extLst>
              <a:ext uri="{FF2B5EF4-FFF2-40B4-BE49-F238E27FC236}">
                <a16:creationId xmlns:a16="http://schemas.microsoft.com/office/drawing/2014/main" id="{2F4E002F-FD88-45B5-B48C-43CF82FA9D79}"/>
              </a:ext>
            </a:extLst>
          </p:cNvPr>
          <p:cNvSpPr>
            <a:spLocks noGrp="1"/>
          </p:cNvSpPr>
          <p:nvPr>
            <p:ph type="subTitle" idx="1"/>
          </p:nvPr>
        </p:nvSpPr>
        <p:spPr>
          <a:xfrm>
            <a:off x="1524000" y="3602038"/>
            <a:ext cx="9144000" cy="1655762"/>
          </a:xfrm>
        </p:spPr>
        <p:txBody>
          <a:bodyPr>
            <a:normAutofit lnSpcReduction="10000"/>
          </a:bodyPr>
          <a:lstStyle/>
          <a:p>
            <a:endParaRPr lang="en-CA" dirty="0"/>
          </a:p>
          <a:p>
            <a:r>
              <a:rPr lang="en-CA" dirty="0"/>
              <a:t>A Series of Bite Size Lessons for Programming</a:t>
            </a:r>
          </a:p>
          <a:p>
            <a:r>
              <a:rPr lang="en-CA" sz="1600" dirty="0"/>
              <a:t>User Input and Methods</a:t>
            </a:r>
          </a:p>
          <a:p>
            <a:r>
              <a:rPr lang="en-CA" dirty="0"/>
              <a:t>By Tariq Chatur</a:t>
            </a:r>
          </a:p>
        </p:txBody>
      </p:sp>
    </p:spTree>
    <p:extLst>
      <p:ext uri="{BB962C8B-B14F-4D97-AF65-F5344CB8AC3E}">
        <p14:creationId xmlns:p14="http://schemas.microsoft.com/office/powerpoint/2010/main" val="397216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07778-BE13-426B-AABB-C6C49EB821B1}"/>
              </a:ext>
            </a:extLst>
          </p:cNvPr>
          <p:cNvSpPr>
            <a:spLocks noGrp="1"/>
          </p:cNvSpPr>
          <p:nvPr>
            <p:ph type="title"/>
          </p:nvPr>
        </p:nvSpPr>
        <p:spPr>
          <a:xfrm>
            <a:off x="838200" y="365125"/>
            <a:ext cx="10515600" cy="1325563"/>
          </a:xfrm>
        </p:spPr>
        <p:txBody>
          <a:bodyPr/>
          <a:lstStyle/>
          <a:p>
            <a:r>
              <a:rPr lang="en-CA" dirty="0"/>
              <a:t>Methods Structure 2 </a:t>
            </a:r>
          </a:p>
        </p:txBody>
      </p:sp>
      <p:sp>
        <p:nvSpPr>
          <p:cNvPr id="11" name="Content Placeholder 2">
            <a:extLst>
              <a:ext uri="{FF2B5EF4-FFF2-40B4-BE49-F238E27FC236}">
                <a16:creationId xmlns:a16="http://schemas.microsoft.com/office/drawing/2014/main" id="{5E4B94C9-1116-4DC2-9915-5B2B55ED98B2}"/>
              </a:ext>
            </a:extLst>
          </p:cNvPr>
          <p:cNvSpPr>
            <a:spLocks noGrp="1"/>
          </p:cNvSpPr>
          <p:nvPr>
            <p:ph idx="1"/>
          </p:nvPr>
        </p:nvSpPr>
        <p:spPr>
          <a:xfrm>
            <a:off x="838200" y="1682338"/>
            <a:ext cx="4623033" cy="4694907"/>
          </a:xfrm>
        </p:spPr>
        <p:txBody>
          <a:bodyPr>
            <a:normAutofit/>
          </a:bodyPr>
          <a:lstStyle/>
          <a:p>
            <a:pPr marL="0" indent="0">
              <a:lnSpc>
                <a:spcPct val="200000"/>
              </a:lnSpc>
              <a:spcBef>
                <a:spcPts val="0"/>
              </a:spcBef>
              <a:spcAft>
                <a:spcPts val="1200"/>
              </a:spcAft>
              <a:buNone/>
            </a:pPr>
            <a:r>
              <a:rPr lang="en-CA" sz="1900" dirty="0"/>
              <a:t>How the function works:</a:t>
            </a:r>
          </a:p>
          <a:p>
            <a:pPr marL="0" indent="0">
              <a:lnSpc>
                <a:spcPct val="100000"/>
              </a:lnSpc>
              <a:spcBef>
                <a:spcPts val="0"/>
              </a:spcBef>
              <a:spcAft>
                <a:spcPts val="1200"/>
              </a:spcAft>
              <a:buNone/>
            </a:pPr>
            <a:r>
              <a:rPr lang="en-CA" sz="1600" dirty="0"/>
              <a:t>When the script is reading lines of code, it will skip whatever is within the brackets after the keyword </a:t>
            </a:r>
            <a:r>
              <a:rPr lang="en-CA" sz="1600" dirty="0">
                <a:solidFill>
                  <a:srgbClr val="000084"/>
                </a:solidFill>
              </a:rPr>
              <a:t>function</a:t>
            </a:r>
            <a:r>
              <a:rPr lang="en-CA" sz="1600" dirty="0"/>
              <a:t>.</a:t>
            </a:r>
            <a:endParaRPr lang="en-CA" sz="1600" dirty="0">
              <a:solidFill>
                <a:srgbClr val="000084"/>
              </a:solidFill>
            </a:endParaRPr>
          </a:p>
          <a:p>
            <a:pPr marL="0" indent="0">
              <a:lnSpc>
                <a:spcPct val="100000"/>
              </a:lnSpc>
              <a:spcBef>
                <a:spcPts val="0"/>
              </a:spcBef>
              <a:spcAft>
                <a:spcPts val="1200"/>
              </a:spcAft>
              <a:buNone/>
            </a:pPr>
            <a:r>
              <a:rPr lang="en-CA" sz="1600" dirty="0"/>
              <a:t>Then, when the code reaches a reference to the </a:t>
            </a:r>
            <a:r>
              <a:rPr lang="en-CA" sz="1600" dirty="0" err="1">
                <a:solidFill>
                  <a:srgbClr val="0019FF"/>
                </a:solidFill>
              </a:rPr>
              <a:t>function_name</a:t>
            </a:r>
            <a:r>
              <a:rPr lang="en-CA" sz="1600" dirty="0">
                <a:solidFill>
                  <a:srgbClr val="0019FF"/>
                </a:solidFill>
              </a:rPr>
              <a:t> </a:t>
            </a:r>
            <a:r>
              <a:rPr lang="en-CA" sz="1600" dirty="0"/>
              <a:t>it will jump to the </a:t>
            </a:r>
            <a:r>
              <a:rPr lang="en-CA" sz="1600" dirty="0">
                <a:solidFill>
                  <a:srgbClr val="000084"/>
                </a:solidFill>
              </a:rPr>
              <a:t>function</a:t>
            </a:r>
            <a:r>
              <a:rPr lang="en-CA" sz="1600" dirty="0"/>
              <a:t> with the appropriate </a:t>
            </a:r>
            <a:r>
              <a:rPr lang="en-CA" sz="1600" dirty="0" err="1">
                <a:solidFill>
                  <a:srgbClr val="8A39E6"/>
                </a:solidFill>
              </a:rPr>
              <a:t>function_name</a:t>
            </a:r>
            <a:r>
              <a:rPr lang="en-CA" sz="1600" dirty="0">
                <a:solidFill>
                  <a:srgbClr val="8A39E6"/>
                </a:solidFill>
              </a:rPr>
              <a:t> </a:t>
            </a:r>
            <a:r>
              <a:rPr lang="en-CA" sz="1600" dirty="0"/>
              <a:t>and run whatever is within the brackets. </a:t>
            </a:r>
          </a:p>
          <a:p>
            <a:pPr marL="0" indent="0">
              <a:lnSpc>
                <a:spcPct val="100000"/>
              </a:lnSpc>
              <a:spcBef>
                <a:spcPts val="0"/>
              </a:spcBef>
              <a:spcAft>
                <a:spcPts val="1200"/>
              </a:spcAft>
              <a:buNone/>
            </a:pPr>
            <a:r>
              <a:rPr lang="en-CA" sz="1600" dirty="0"/>
              <a:t>Remember Scope. Values that are in other methods cannot be shared unless passed in through the </a:t>
            </a:r>
            <a:r>
              <a:rPr lang="en-CA" sz="1600" dirty="0">
                <a:solidFill>
                  <a:srgbClr val="BF551F"/>
                </a:solidFill>
              </a:rPr>
              <a:t>parameter </a:t>
            </a:r>
            <a:r>
              <a:rPr lang="en-CA" sz="1600" dirty="0"/>
              <a:t>field. in addition, if you require values from the method you can get them by returning them at the end of your method. Using the </a:t>
            </a:r>
            <a:r>
              <a:rPr lang="en-CA" sz="1600" dirty="0">
                <a:solidFill>
                  <a:srgbClr val="00008A"/>
                </a:solidFill>
              </a:rPr>
              <a:t>return</a:t>
            </a:r>
            <a:r>
              <a:rPr lang="en-CA" sz="1600" dirty="0"/>
              <a:t> keyword will exit the function.</a:t>
            </a:r>
          </a:p>
        </p:txBody>
      </p:sp>
      <p:pic>
        <p:nvPicPr>
          <p:cNvPr id="12" name="Picture 11">
            <a:extLst>
              <a:ext uri="{FF2B5EF4-FFF2-40B4-BE49-F238E27FC236}">
                <a16:creationId xmlns:a16="http://schemas.microsoft.com/office/drawing/2014/main" id="{169EC688-7819-4BF2-8F38-D6542F6FC6C6}"/>
              </a:ext>
            </a:extLst>
          </p:cNvPr>
          <p:cNvPicPr>
            <a:picLocks noChangeAspect="1"/>
          </p:cNvPicPr>
          <p:nvPr/>
        </p:nvPicPr>
        <p:blipFill>
          <a:blip r:embed="rId2"/>
          <a:stretch>
            <a:fillRect/>
          </a:stretch>
        </p:blipFill>
        <p:spPr>
          <a:xfrm>
            <a:off x="5667899" y="1719435"/>
            <a:ext cx="6238875" cy="1590675"/>
          </a:xfrm>
          <a:prstGeom prst="rect">
            <a:avLst/>
          </a:prstGeom>
          <a:ln w="19050">
            <a:solidFill>
              <a:schemeClr val="tx1"/>
            </a:solidFill>
          </a:ln>
        </p:spPr>
      </p:pic>
    </p:spTree>
    <p:extLst>
      <p:ext uri="{BB962C8B-B14F-4D97-AF65-F5344CB8AC3E}">
        <p14:creationId xmlns:p14="http://schemas.microsoft.com/office/powerpoint/2010/main" val="58148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A3A5-32FD-422F-9EAE-6721D27E60CB}"/>
              </a:ext>
            </a:extLst>
          </p:cNvPr>
          <p:cNvSpPr>
            <a:spLocks noGrp="1"/>
          </p:cNvSpPr>
          <p:nvPr>
            <p:ph type="title"/>
          </p:nvPr>
        </p:nvSpPr>
        <p:spPr/>
        <p:txBody>
          <a:bodyPr/>
          <a:lstStyle/>
          <a:p>
            <a:r>
              <a:rPr lang="en-CA" dirty="0"/>
              <a:t>Method Example</a:t>
            </a:r>
          </a:p>
        </p:txBody>
      </p:sp>
      <p:pic>
        <p:nvPicPr>
          <p:cNvPr id="4" name="Picture 3">
            <a:extLst>
              <a:ext uri="{FF2B5EF4-FFF2-40B4-BE49-F238E27FC236}">
                <a16:creationId xmlns:a16="http://schemas.microsoft.com/office/drawing/2014/main" id="{1BE3C10D-627C-4C3A-A903-9637F6C00F1C}"/>
              </a:ext>
            </a:extLst>
          </p:cNvPr>
          <p:cNvPicPr>
            <a:picLocks noChangeAspect="1"/>
          </p:cNvPicPr>
          <p:nvPr/>
        </p:nvPicPr>
        <p:blipFill>
          <a:blip r:embed="rId2"/>
          <a:stretch>
            <a:fillRect/>
          </a:stretch>
        </p:blipFill>
        <p:spPr>
          <a:xfrm>
            <a:off x="1484153" y="3971310"/>
            <a:ext cx="3876675" cy="2314575"/>
          </a:xfrm>
          <a:prstGeom prst="rect">
            <a:avLst/>
          </a:prstGeom>
        </p:spPr>
      </p:pic>
      <p:pic>
        <p:nvPicPr>
          <p:cNvPr id="5" name="Picture 4">
            <a:extLst>
              <a:ext uri="{FF2B5EF4-FFF2-40B4-BE49-F238E27FC236}">
                <a16:creationId xmlns:a16="http://schemas.microsoft.com/office/drawing/2014/main" id="{D6B9E14A-675A-4A0B-9742-B3C7F06B2543}"/>
              </a:ext>
            </a:extLst>
          </p:cNvPr>
          <p:cNvPicPr>
            <a:picLocks noChangeAspect="1"/>
          </p:cNvPicPr>
          <p:nvPr/>
        </p:nvPicPr>
        <p:blipFill>
          <a:blip r:embed="rId3"/>
          <a:stretch>
            <a:fillRect/>
          </a:stretch>
        </p:blipFill>
        <p:spPr>
          <a:xfrm>
            <a:off x="8996013" y="4738072"/>
            <a:ext cx="676275" cy="781050"/>
          </a:xfrm>
          <a:prstGeom prst="rect">
            <a:avLst/>
          </a:prstGeom>
        </p:spPr>
      </p:pic>
      <p:sp>
        <p:nvSpPr>
          <p:cNvPr id="6" name="Arrow: Right 5">
            <a:extLst>
              <a:ext uri="{FF2B5EF4-FFF2-40B4-BE49-F238E27FC236}">
                <a16:creationId xmlns:a16="http://schemas.microsoft.com/office/drawing/2014/main" id="{4894FF9B-07B0-4A7A-9265-CFC20C8E1AF1}"/>
              </a:ext>
            </a:extLst>
          </p:cNvPr>
          <p:cNvSpPr/>
          <p:nvPr/>
        </p:nvSpPr>
        <p:spPr>
          <a:xfrm>
            <a:off x="6461161" y="4923066"/>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794CADF-8C70-4870-B416-8DF0B42F07E8}"/>
              </a:ext>
            </a:extLst>
          </p:cNvPr>
          <p:cNvSpPr/>
          <p:nvPr/>
        </p:nvSpPr>
        <p:spPr>
          <a:xfrm>
            <a:off x="486561" y="3749880"/>
            <a:ext cx="11284591" cy="27429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7A7FD22F-4299-41FA-B911-A22B7553F492}"/>
              </a:ext>
            </a:extLst>
          </p:cNvPr>
          <p:cNvSpPr txBox="1"/>
          <p:nvPr/>
        </p:nvSpPr>
        <p:spPr>
          <a:xfrm>
            <a:off x="838200" y="1334601"/>
            <a:ext cx="10932952" cy="2585323"/>
          </a:xfrm>
          <a:prstGeom prst="rect">
            <a:avLst/>
          </a:prstGeom>
          <a:noFill/>
        </p:spPr>
        <p:txBody>
          <a:bodyPr wrap="square" rtlCol="0">
            <a:spAutoFit/>
          </a:bodyPr>
          <a:lstStyle/>
          <a:p>
            <a:r>
              <a:rPr lang="en-CA" dirty="0"/>
              <a:t>In this example we make a function called </a:t>
            </a:r>
            <a:r>
              <a:rPr lang="en-CA" dirty="0" err="1">
                <a:solidFill>
                  <a:srgbClr val="8A39E6"/>
                </a:solidFill>
              </a:rPr>
              <a:t>add_three</a:t>
            </a:r>
            <a:r>
              <a:rPr lang="en-CA" dirty="0"/>
              <a:t>. This allows us to call the task of adding three as many times as we need. We give the function a number and then save the number it spits out. The function prints out every addition. </a:t>
            </a:r>
          </a:p>
          <a:p>
            <a:endParaRPr lang="en-CA" dirty="0"/>
          </a:p>
          <a:p>
            <a:r>
              <a:rPr lang="en-CA" dirty="0" err="1">
                <a:solidFill>
                  <a:srgbClr val="8A39E6"/>
                </a:solidFill>
              </a:rPr>
              <a:t>add_three</a:t>
            </a:r>
            <a:r>
              <a:rPr lang="en-CA" dirty="0" err="1"/>
              <a:t>’s</a:t>
            </a:r>
            <a:r>
              <a:rPr lang="en-CA" dirty="0">
                <a:solidFill>
                  <a:srgbClr val="8A39E6"/>
                </a:solidFill>
              </a:rPr>
              <a:t> </a:t>
            </a:r>
            <a:r>
              <a:rPr lang="en-CA" dirty="0"/>
              <a:t>description:</a:t>
            </a:r>
          </a:p>
          <a:p>
            <a:r>
              <a:rPr lang="en-CA" dirty="0">
                <a:solidFill>
                  <a:srgbClr val="A42200"/>
                </a:solidFill>
              </a:rPr>
              <a:t>Parameters</a:t>
            </a:r>
            <a:r>
              <a:rPr lang="en-CA" dirty="0"/>
              <a:t>:  a number</a:t>
            </a:r>
          </a:p>
          <a:p>
            <a:r>
              <a:rPr lang="en-CA" dirty="0">
                <a:solidFill>
                  <a:srgbClr val="00008A"/>
                </a:solidFill>
              </a:rPr>
              <a:t>Returns</a:t>
            </a:r>
            <a:r>
              <a:rPr lang="en-CA" dirty="0"/>
              <a:t>: a number + 3</a:t>
            </a:r>
          </a:p>
          <a:p>
            <a:endParaRPr lang="en-CA" dirty="0"/>
          </a:p>
          <a:p>
            <a:endParaRPr lang="en-CA" dirty="0"/>
          </a:p>
        </p:txBody>
      </p:sp>
    </p:spTree>
    <p:extLst>
      <p:ext uri="{BB962C8B-B14F-4D97-AF65-F5344CB8AC3E}">
        <p14:creationId xmlns:p14="http://schemas.microsoft.com/office/powerpoint/2010/main" val="139872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C749-31FC-4FFB-BDEE-C0380BF7C999}"/>
              </a:ext>
            </a:extLst>
          </p:cNvPr>
          <p:cNvSpPr>
            <a:spLocks noGrp="1"/>
          </p:cNvSpPr>
          <p:nvPr>
            <p:ph type="title"/>
          </p:nvPr>
        </p:nvSpPr>
        <p:spPr>
          <a:xfrm>
            <a:off x="838200" y="160796"/>
            <a:ext cx="10515600" cy="1325563"/>
          </a:xfrm>
        </p:spPr>
        <p:txBody>
          <a:bodyPr/>
          <a:lstStyle/>
          <a:p>
            <a:r>
              <a:rPr lang="en-CA" dirty="0"/>
              <a:t>Method Example Review</a:t>
            </a:r>
          </a:p>
        </p:txBody>
      </p:sp>
      <p:pic>
        <p:nvPicPr>
          <p:cNvPr id="4" name="Picture 3">
            <a:extLst>
              <a:ext uri="{FF2B5EF4-FFF2-40B4-BE49-F238E27FC236}">
                <a16:creationId xmlns:a16="http://schemas.microsoft.com/office/drawing/2014/main" id="{92270A23-92DD-4405-959B-581F44FB8F2D}"/>
              </a:ext>
            </a:extLst>
          </p:cNvPr>
          <p:cNvPicPr>
            <a:picLocks noChangeAspect="1"/>
          </p:cNvPicPr>
          <p:nvPr/>
        </p:nvPicPr>
        <p:blipFill>
          <a:blip r:embed="rId2"/>
          <a:stretch>
            <a:fillRect/>
          </a:stretch>
        </p:blipFill>
        <p:spPr>
          <a:xfrm>
            <a:off x="838200" y="4897400"/>
            <a:ext cx="2361676" cy="1187187"/>
          </a:xfrm>
          <a:prstGeom prst="rect">
            <a:avLst/>
          </a:prstGeom>
        </p:spPr>
      </p:pic>
      <p:pic>
        <p:nvPicPr>
          <p:cNvPr id="5" name="Picture 4">
            <a:extLst>
              <a:ext uri="{FF2B5EF4-FFF2-40B4-BE49-F238E27FC236}">
                <a16:creationId xmlns:a16="http://schemas.microsoft.com/office/drawing/2014/main" id="{F99C0EA6-D7EB-488C-91C2-967FA2B1610F}"/>
              </a:ext>
            </a:extLst>
          </p:cNvPr>
          <p:cNvPicPr>
            <a:picLocks noChangeAspect="1"/>
          </p:cNvPicPr>
          <p:nvPr/>
        </p:nvPicPr>
        <p:blipFill>
          <a:blip r:embed="rId3"/>
          <a:stretch>
            <a:fillRect/>
          </a:stretch>
        </p:blipFill>
        <p:spPr>
          <a:xfrm>
            <a:off x="4158318" y="4881562"/>
            <a:ext cx="3081381" cy="1181462"/>
          </a:xfrm>
          <a:prstGeom prst="rect">
            <a:avLst/>
          </a:prstGeom>
        </p:spPr>
      </p:pic>
      <p:pic>
        <p:nvPicPr>
          <p:cNvPr id="6" name="Picture 5">
            <a:extLst>
              <a:ext uri="{FF2B5EF4-FFF2-40B4-BE49-F238E27FC236}">
                <a16:creationId xmlns:a16="http://schemas.microsoft.com/office/drawing/2014/main" id="{8632DC09-9270-4F76-A40E-0AB7C1AA43C0}"/>
              </a:ext>
            </a:extLst>
          </p:cNvPr>
          <p:cNvPicPr>
            <a:picLocks noChangeAspect="1"/>
          </p:cNvPicPr>
          <p:nvPr/>
        </p:nvPicPr>
        <p:blipFill>
          <a:blip r:embed="rId4"/>
          <a:stretch>
            <a:fillRect/>
          </a:stretch>
        </p:blipFill>
        <p:spPr>
          <a:xfrm>
            <a:off x="8480746" y="4881562"/>
            <a:ext cx="2517221" cy="1218865"/>
          </a:xfrm>
          <a:prstGeom prst="rect">
            <a:avLst/>
          </a:prstGeom>
        </p:spPr>
      </p:pic>
      <p:pic>
        <p:nvPicPr>
          <p:cNvPr id="7" name="Picture 6">
            <a:extLst>
              <a:ext uri="{FF2B5EF4-FFF2-40B4-BE49-F238E27FC236}">
                <a16:creationId xmlns:a16="http://schemas.microsoft.com/office/drawing/2014/main" id="{F6A03C0C-F48F-4EFD-80FC-FBCC5FCB03A7}"/>
              </a:ext>
            </a:extLst>
          </p:cNvPr>
          <p:cNvPicPr>
            <a:picLocks noChangeAspect="1"/>
          </p:cNvPicPr>
          <p:nvPr/>
        </p:nvPicPr>
        <p:blipFill>
          <a:blip r:embed="rId5"/>
          <a:stretch>
            <a:fillRect/>
          </a:stretch>
        </p:blipFill>
        <p:spPr>
          <a:xfrm>
            <a:off x="3836870" y="3429000"/>
            <a:ext cx="3724275" cy="914400"/>
          </a:xfrm>
          <a:prstGeom prst="rect">
            <a:avLst/>
          </a:prstGeom>
          <a:ln w="38100">
            <a:solidFill>
              <a:schemeClr val="tx1"/>
            </a:solidFill>
          </a:ln>
        </p:spPr>
      </p:pic>
      <p:sp>
        <p:nvSpPr>
          <p:cNvPr id="8" name="TextBox 7">
            <a:extLst>
              <a:ext uri="{FF2B5EF4-FFF2-40B4-BE49-F238E27FC236}">
                <a16:creationId xmlns:a16="http://schemas.microsoft.com/office/drawing/2014/main" id="{693DF22F-E610-4F5F-9FD6-B44F915071A3}"/>
              </a:ext>
            </a:extLst>
          </p:cNvPr>
          <p:cNvSpPr txBox="1"/>
          <p:nvPr/>
        </p:nvSpPr>
        <p:spPr>
          <a:xfrm>
            <a:off x="838200" y="1250785"/>
            <a:ext cx="10515600" cy="2308324"/>
          </a:xfrm>
          <a:prstGeom prst="rect">
            <a:avLst/>
          </a:prstGeom>
          <a:noFill/>
        </p:spPr>
        <p:txBody>
          <a:bodyPr wrap="square" rtlCol="0">
            <a:spAutoFit/>
          </a:bodyPr>
          <a:lstStyle/>
          <a:p>
            <a:r>
              <a:rPr lang="en-CA" dirty="0"/>
              <a:t>Methods are a powerful tool as they allow for code visibility to play a big role in collaborative writing. </a:t>
            </a:r>
          </a:p>
          <a:p>
            <a:r>
              <a:rPr lang="en-CA" dirty="0"/>
              <a:t>It makes code easier to understand and it lets others rely on your code without needing to know your code.</a:t>
            </a:r>
          </a:p>
          <a:p>
            <a:endParaRPr lang="en-CA" dirty="0"/>
          </a:p>
          <a:p>
            <a:r>
              <a:rPr lang="en-CA" dirty="0"/>
              <a:t>Take the below example, it doesn’t matter which add three implementations is used as long as it performs</a:t>
            </a:r>
            <a:br>
              <a:rPr lang="en-CA" dirty="0"/>
            </a:br>
            <a:r>
              <a:rPr lang="en-CA" dirty="0"/>
              <a:t>how it was described in the previous slide. This also means it can be changed, improved, and debugged easier.</a:t>
            </a:r>
          </a:p>
          <a:p>
            <a:endParaRPr lang="en-CA" dirty="0"/>
          </a:p>
          <a:p>
            <a:r>
              <a:rPr lang="en-CA" dirty="0"/>
              <a:t>One thing to keep in mind is that coding is a collaborative task, so make sure to share and look online for code and ideas.</a:t>
            </a:r>
          </a:p>
        </p:txBody>
      </p:sp>
      <p:sp>
        <p:nvSpPr>
          <p:cNvPr id="9" name="Rectangle 8">
            <a:extLst>
              <a:ext uri="{FF2B5EF4-FFF2-40B4-BE49-F238E27FC236}">
                <a16:creationId xmlns:a16="http://schemas.microsoft.com/office/drawing/2014/main" id="{D555B424-7154-4A57-80C8-8742922D487D}"/>
              </a:ext>
            </a:extLst>
          </p:cNvPr>
          <p:cNvSpPr/>
          <p:nvPr/>
        </p:nvSpPr>
        <p:spPr>
          <a:xfrm>
            <a:off x="486561" y="4637314"/>
            <a:ext cx="11284591" cy="18555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12CE03F2-71DA-41FD-8791-39FE00DDC156}"/>
              </a:ext>
            </a:extLst>
          </p:cNvPr>
          <p:cNvCxnSpPr/>
          <p:nvPr/>
        </p:nvCxnSpPr>
        <p:spPr>
          <a:xfrm>
            <a:off x="3666931" y="4637314"/>
            <a:ext cx="0" cy="1855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AFB350-65E1-4A9E-82CE-773D13A582D4}"/>
              </a:ext>
            </a:extLst>
          </p:cNvPr>
          <p:cNvCxnSpPr/>
          <p:nvPr/>
        </p:nvCxnSpPr>
        <p:spPr>
          <a:xfrm>
            <a:off x="7812833" y="4637314"/>
            <a:ext cx="0" cy="18555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92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946448F-40C6-4357-BB40-3F2F5D21E6CC}"/>
              </a:ext>
            </a:extLst>
          </p:cNvPr>
          <p:cNvPicPr>
            <a:picLocks noChangeAspect="1"/>
          </p:cNvPicPr>
          <p:nvPr/>
        </p:nvPicPr>
        <p:blipFill>
          <a:blip r:embed="rId2"/>
          <a:stretch>
            <a:fillRect/>
          </a:stretch>
        </p:blipFill>
        <p:spPr>
          <a:xfrm>
            <a:off x="7470659" y="2557461"/>
            <a:ext cx="3676650" cy="1743075"/>
          </a:xfrm>
          <a:prstGeom prst="rect">
            <a:avLst/>
          </a:prstGeom>
        </p:spPr>
      </p:pic>
      <p:sp>
        <p:nvSpPr>
          <p:cNvPr id="4" name="Title 1">
            <a:extLst>
              <a:ext uri="{FF2B5EF4-FFF2-40B4-BE49-F238E27FC236}">
                <a16:creationId xmlns:a16="http://schemas.microsoft.com/office/drawing/2014/main" id="{3440F0E2-68BF-4223-9F19-214355B2C1BB}"/>
              </a:ext>
            </a:extLst>
          </p:cNvPr>
          <p:cNvSpPr>
            <a:spLocks noGrp="1"/>
          </p:cNvSpPr>
          <p:nvPr>
            <p:ph type="title"/>
          </p:nvPr>
        </p:nvSpPr>
        <p:spPr>
          <a:xfrm>
            <a:off x="838200" y="365125"/>
            <a:ext cx="10515600" cy="1325563"/>
          </a:xfrm>
        </p:spPr>
        <p:txBody>
          <a:bodyPr/>
          <a:lstStyle/>
          <a:p>
            <a:r>
              <a:rPr lang="en-CA" dirty="0"/>
              <a:t>Method Exercise</a:t>
            </a:r>
          </a:p>
        </p:txBody>
      </p:sp>
      <p:sp>
        <p:nvSpPr>
          <p:cNvPr id="5" name="Content Placeholder 2">
            <a:extLst>
              <a:ext uri="{FF2B5EF4-FFF2-40B4-BE49-F238E27FC236}">
                <a16:creationId xmlns:a16="http://schemas.microsoft.com/office/drawing/2014/main" id="{C1D580D0-DFD5-4045-92F3-D6D301097863}"/>
              </a:ext>
            </a:extLst>
          </p:cNvPr>
          <p:cNvSpPr>
            <a:spLocks noGrp="1"/>
          </p:cNvSpPr>
          <p:nvPr>
            <p:ph idx="1"/>
          </p:nvPr>
        </p:nvSpPr>
        <p:spPr>
          <a:xfrm>
            <a:off x="838200" y="1611350"/>
            <a:ext cx="3104626" cy="427176"/>
          </a:xfrm>
        </p:spPr>
        <p:txBody>
          <a:bodyPr>
            <a:normAutofit/>
          </a:bodyPr>
          <a:lstStyle/>
          <a:p>
            <a:pPr marL="0" indent="0">
              <a:buNone/>
            </a:pPr>
            <a:r>
              <a:rPr lang="en-CA" sz="2000" dirty="0"/>
              <a:t>Complete the script below:</a:t>
            </a:r>
          </a:p>
        </p:txBody>
      </p:sp>
      <p:sp>
        <p:nvSpPr>
          <p:cNvPr id="7" name="Rectangle 6">
            <a:extLst>
              <a:ext uri="{FF2B5EF4-FFF2-40B4-BE49-F238E27FC236}">
                <a16:creationId xmlns:a16="http://schemas.microsoft.com/office/drawing/2014/main" id="{4AEAB485-7001-4DD7-9E18-975676995B1D}"/>
              </a:ext>
            </a:extLst>
          </p:cNvPr>
          <p:cNvSpPr/>
          <p:nvPr/>
        </p:nvSpPr>
        <p:spPr>
          <a:xfrm>
            <a:off x="7281862" y="896164"/>
            <a:ext cx="4054244" cy="50656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pic>
        <p:nvPicPr>
          <p:cNvPr id="9" name="Picture 8">
            <a:extLst>
              <a:ext uri="{FF2B5EF4-FFF2-40B4-BE49-F238E27FC236}">
                <a16:creationId xmlns:a16="http://schemas.microsoft.com/office/drawing/2014/main" id="{C090D98E-B522-4C91-9886-982782761EBD}"/>
              </a:ext>
            </a:extLst>
          </p:cNvPr>
          <p:cNvPicPr>
            <a:picLocks noChangeAspect="1"/>
          </p:cNvPicPr>
          <p:nvPr/>
        </p:nvPicPr>
        <p:blipFill>
          <a:blip r:embed="rId3"/>
          <a:stretch>
            <a:fillRect/>
          </a:stretch>
        </p:blipFill>
        <p:spPr>
          <a:xfrm>
            <a:off x="503602" y="2229372"/>
            <a:ext cx="6129058" cy="2399250"/>
          </a:xfrm>
          <a:prstGeom prst="rect">
            <a:avLst/>
          </a:prstGeom>
        </p:spPr>
      </p:pic>
    </p:spTree>
    <p:extLst>
      <p:ext uri="{BB962C8B-B14F-4D97-AF65-F5344CB8AC3E}">
        <p14:creationId xmlns:p14="http://schemas.microsoft.com/office/powerpoint/2010/main" val="2958689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2A3748-BB02-45E8-B1F3-0502C91DFCA6}"/>
              </a:ext>
            </a:extLst>
          </p:cNvPr>
          <p:cNvSpPr>
            <a:spLocks noGrp="1"/>
          </p:cNvSpPr>
          <p:nvPr>
            <p:ph type="title"/>
          </p:nvPr>
        </p:nvSpPr>
        <p:spPr>
          <a:xfrm>
            <a:off x="503853" y="155973"/>
            <a:ext cx="4925993" cy="1325563"/>
          </a:xfrm>
        </p:spPr>
        <p:txBody>
          <a:bodyPr/>
          <a:lstStyle/>
          <a:p>
            <a:r>
              <a:rPr lang="en-CA" dirty="0"/>
              <a:t>Other Method Uses</a:t>
            </a:r>
          </a:p>
        </p:txBody>
      </p:sp>
      <p:cxnSp>
        <p:nvCxnSpPr>
          <p:cNvPr id="5" name="Straight Connector 4">
            <a:extLst>
              <a:ext uri="{FF2B5EF4-FFF2-40B4-BE49-F238E27FC236}">
                <a16:creationId xmlns:a16="http://schemas.microsoft.com/office/drawing/2014/main" id="{31F6A19B-368A-4940-BB38-F2027A5A866A}"/>
              </a:ext>
            </a:extLst>
          </p:cNvPr>
          <p:cNvCxnSpPr>
            <a:cxnSpLocks/>
          </p:cNvCxnSpPr>
          <p:nvPr/>
        </p:nvCxnSpPr>
        <p:spPr>
          <a:xfrm flipH="1">
            <a:off x="352677" y="3405084"/>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FFF3529A-3BD7-4611-BE65-201A5C1D31C8}"/>
              </a:ext>
            </a:extLst>
          </p:cNvPr>
          <p:cNvCxnSpPr>
            <a:cxnSpLocks/>
          </p:cNvCxnSpPr>
          <p:nvPr/>
        </p:nvCxnSpPr>
        <p:spPr>
          <a:xfrm flipH="1">
            <a:off x="3657600" y="1506130"/>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13B04FE-7156-4590-B328-4A22A42264D6}"/>
              </a:ext>
            </a:extLst>
          </p:cNvPr>
          <p:cNvSpPr txBox="1"/>
          <p:nvPr/>
        </p:nvSpPr>
        <p:spPr>
          <a:xfrm>
            <a:off x="503853" y="1968469"/>
            <a:ext cx="2699222" cy="369332"/>
          </a:xfrm>
          <a:prstGeom prst="rect">
            <a:avLst/>
          </a:prstGeom>
          <a:noFill/>
        </p:spPr>
        <p:txBody>
          <a:bodyPr wrap="square" rtlCol="0">
            <a:spAutoFit/>
          </a:bodyPr>
          <a:lstStyle/>
          <a:p>
            <a:r>
              <a:rPr lang="en-CA" dirty="0"/>
              <a:t>Nested Methods</a:t>
            </a:r>
          </a:p>
        </p:txBody>
      </p:sp>
      <p:sp>
        <p:nvSpPr>
          <p:cNvPr id="10" name="TextBox 9">
            <a:extLst>
              <a:ext uri="{FF2B5EF4-FFF2-40B4-BE49-F238E27FC236}">
                <a16:creationId xmlns:a16="http://schemas.microsoft.com/office/drawing/2014/main" id="{C9E942A3-B17F-4D68-8D78-087293C2FF55}"/>
              </a:ext>
            </a:extLst>
          </p:cNvPr>
          <p:cNvSpPr txBox="1"/>
          <p:nvPr/>
        </p:nvSpPr>
        <p:spPr>
          <a:xfrm>
            <a:off x="503853" y="3609968"/>
            <a:ext cx="2699222" cy="369332"/>
          </a:xfrm>
          <a:prstGeom prst="rect">
            <a:avLst/>
          </a:prstGeom>
          <a:noFill/>
        </p:spPr>
        <p:txBody>
          <a:bodyPr wrap="square" rtlCol="0">
            <a:spAutoFit/>
          </a:bodyPr>
          <a:lstStyle/>
          <a:p>
            <a:r>
              <a:rPr lang="en-CA" dirty="0"/>
              <a:t>Recursion</a:t>
            </a:r>
          </a:p>
        </p:txBody>
      </p:sp>
      <p:cxnSp>
        <p:nvCxnSpPr>
          <p:cNvPr id="11" name="Straight Connector 10">
            <a:extLst>
              <a:ext uri="{FF2B5EF4-FFF2-40B4-BE49-F238E27FC236}">
                <a16:creationId xmlns:a16="http://schemas.microsoft.com/office/drawing/2014/main" id="{1D2CF312-0059-4FFA-964A-DF658821FF8E}"/>
              </a:ext>
            </a:extLst>
          </p:cNvPr>
          <p:cNvCxnSpPr>
            <a:cxnSpLocks/>
          </p:cNvCxnSpPr>
          <p:nvPr/>
        </p:nvCxnSpPr>
        <p:spPr>
          <a:xfrm flipH="1">
            <a:off x="8528182" y="1506130"/>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B211216-16E7-49B5-82B1-7C2FEF96C180}"/>
              </a:ext>
            </a:extLst>
          </p:cNvPr>
          <p:cNvSpPr txBox="1"/>
          <p:nvPr/>
        </p:nvSpPr>
        <p:spPr>
          <a:xfrm>
            <a:off x="564687" y="4236755"/>
            <a:ext cx="2328904" cy="1200329"/>
          </a:xfrm>
          <a:prstGeom prst="rect">
            <a:avLst/>
          </a:prstGeom>
          <a:noFill/>
          <a:ln w="28575">
            <a:solidFill>
              <a:schemeClr val="tx1"/>
            </a:solidFill>
          </a:ln>
        </p:spPr>
        <p:txBody>
          <a:bodyPr wrap="square" rtlCol="0">
            <a:spAutoFit/>
          </a:bodyPr>
          <a:lstStyle/>
          <a:p>
            <a:r>
              <a:rPr lang="en-CA" sz="1200" dirty="0"/>
              <a:t>Recursion is a pretty complex concept, I am introducing it here but won’t go into more detail. I recommend looking at it. While it doesn’t appear often, it does come in handy to understand.</a:t>
            </a:r>
          </a:p>
        </p:txBody>
      </p:sp>
      <p:pic>
        <p:nvPicPr>
          <p:cNvPr id="19" name="Picture 18">
            <a:extLst>
              <a:ext uri="{FF2B5EF4-FFF2-40B4-BE49-F238E27FC236}">
                <a16:creationId xmlns:a16="http://schemas.microsoft.com/office/drawing/2014/main" id="{75F0272F-257A-4E63-8923-136184D8D06F}"/>
              </a:ext>
            </a:extLst>
          </p:cNvPr>
          <p:cNvPicPr>
            <a:picLocks noChangeAspect="1"/>
          </p:cNvPicPr>
          <p:nvPr/>
        </p:nvPicPr>
        <p:blipFill>
          <a:blip r:embed="rId2"/>
          <a:stretch>
            <a:fillRect/>
          </a:stretch>
        </p:blipFill>
        <p:spPr>
          <a:xfrm>
            <a:off x="4483816" y="1481536"/>
            <a:ext cx="2698720" cy="1669965"/>
          </a:xfrm>
          <a:prstGeom prst="rect">
            <a:avLst/>
          </a:prstGeom>
        </p:spPr>
      </p:pic>
      <p:pic>
        <p:nvPicPr>
          <p:cNvPr id="20" name="Picture 19">
            <a:extLst>
              <a:ext uri="{FF2B5EF4-FFF2-40B4-BE49-F238E27FC236}">
                <a16:creationId xmlns:a16="http://schemas.microsoft.com/office/drawing/2014/main" id="{44FC9CCA-6387-4E50-AB15-275C8672D3A2}"/>
              </a:ext>
            </a:extLst>
          </p:cNvPr>
          <p:cNvPicPr>
            <a:picLocks noChangeAspect="1"/>
          </p:cNvPicPr>
          <p:nvPr/>
        </p:nvPicPr>
        <p:blipFill>
          <a:blip r:embed="rId3"/>
          <a:stretch>
            <a:fillRect/>
          </a:stretch>
        </p:blipFill>
        <p:spPr>
          <a:xfrm>
            <a:off x="9298411" y="1822707"/>
            <a:ext cx="1219200" cy="457200"/>
          </a:xfrm>
          <a:prstGeom prst="rect">
            <a:avLst/>
          </a:prstGeom>
        </p:spPr>
      </p:pic>
      <p:pic>
        <p:nvPicPr>
          <p:cNvPr id="22" name="Picture 21">
            <a:extLst>
              <a:ext uri="{FF2B5EF4-FFF2-40B4-BE49-F238E27FC236}">
                <a16:creationId xmlns:a16="http://schemas.microsoft.com/office/drawing/2014/main" id="{81D20662-14D1-4A76-8154-98E84528A433}"/>
              </a:ext>
            </a:extLst>
          </p:cNvPr>
          <p:cNvPicPr>
            <a:picLocks noChangeAspect="1"/>
          </p:cNvPicPr>
          <p:nvPr/>
        </p:nvPicPr>
        <p:blipFill>
          <a:blip r:embed="rId4"/>
          <a:stretch>
            <a:fillRect/>
          </a:stretch>
        </p:blipFill>
        <p:spPr>
          <a:xfrm>
            <a:off x="9880048" y="4331988"/>
            <a:ext cx="361950" cy="1362075"/>
          </a:xfrm>
          <a:prstGeom prst="rect">
            <a:avLst/>
          </a:prstGeom>
        </p:spPr>
      </p:pic>
      <p:pic>
        <p:nvPicPr>
          <p:cNvPr id="23" name="Picture 22">
            <a:extLst>
              <a:ext uri="{FF2B5EF4-FFF2-40B4-BE49-F238E27FC236}">
                <a16:creationId xmlns:a16="http://schemas.microsoft.com/office/drawing/2014/main" id="{E7ECC467-71F2-4938-99DB-92367C99EC81}"/>
              </a:ext>
            </a:extLst>
          </p:cNvPr>
          <p:cNvPicPr>
            <a:picLocks noChangeAspect="1"/>
          </p:cNvPicPr>
          <p:nvPr/>
        </p:nvPicPr>
        <p:blipFill>
          <a:blip r:embed="rId5"/>
          <a:stretch>
            <a:fillRect/>
          </a:stretch>
        </p:blipFill>
        <p:spPr>
          <a:xfrm>
            <a:off x="3843234" y="3616353"/>
            <a:ext cx="4505531" cy="2824476"/>
          </a:xfrm>
          <a:prstGeom prst="rect">
            <a:avLst/>
          </a:prstGeom>
        </p:spPr>
      </p:pic>
      <p:sp>
        <p:nvSpPr>
          <p:cNvPr id="24" name="TextBox 23">
            <a:extLst>
              <a:ext uri="{FF2B5EF4-FFF2-40B4-BE49-F238E27FC236}">
                <a16:creationId xmlns:a16="http://schemas.microsoft.com/office/drawing/2014/main" id="{CA8F613E-5285-4668-9B58-1B8A844DC83E}"/>
              </a:ext>
            </a:extLst>
          </p:cNvPr>
          <p:cNvSpPr txBox="1"/>
          <p:nvPr/>
        </p:nvSpPr>
        <p:spPr>
          <a:xfrm>
            <a:off x="5882930" y="390096"/>
            <a:ext cx="4760816" cy="461665"/>
          </a:xfrm>
          <a:prstGeom prst="rect">
            <a:avLst/>
          </a:prstGeom>
          <a:noFill/>
          <a:ln w="28575">
            <a:solidFill>
              <a:schemeClr val="tx1"/>
            </a:solidFill>
          </a:ln>
        </p:spPr>
        <p:txBody>
          <a:bodyPr wrap="square" rtlCol="0">
            <a:spAutoFit/>
          </a:bodyPr>
          <a:lstStyle/>
          <a:p>
            <a:r>
              <a:rPr lang="en-CA" sz="1200" dirty="0"/>
              <a:t>*Remember Scope as it will haunt you in methods if you don’t have a grasp of when you can use your variables. </a:t>
            </a:r>
          </a:p>
        </p:txBody>
      </p:sp>
    </p:spTree>
    <p:extLst>
      <p:ext uri="{BB962C8B-B14F-4D97-AF65-F5344CB8AC3E}">
        <p14:creationId xmlns:p14="http://schemas.microsoft.com/office/powerpoint/2010/main" val="186202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17FA-B272-49C9-8FFF-60AC09A0513C}"/>
              </a:ext>
            </a:extLst>
          </p:cNvPr>
          <p:cNvSpPr>
            <a:spLocks noGrp="1"/>
          </p:cNvSpPr>
          <p:nvPr>
            <p:ph type="title"/>
          </p:nvPr>
        </p:nvSpPr>
        <p:spPr/>
        <p:txBody>
          <a:bodyPr/>
          <a:lstStyle/>
          <a:p>
            <a:r>
              <a:rPr lang="en-CA" dirty="0"/>
              <a:t>Lesson Review</a:t>
            </a:r>
          </a:p>
        </p:txBody>
      </p:sp>
      <p:sp>
        <p:nvSpPr>
          <p:cNvPr id="4" name="Content Placeholder 2">
            <a:extLst>
              <a:ext uri="{FF2B5EF4-FFF2-40B4-BE49-F238E27FC236}">
                <a16:creationId xmlns:a16="http://schemas.microsoft.com/office/drawing/2014/main" id="{A6837822-BB4E-48FF-8A89-9564C3FFB376}"/>
              </a:ext>
            </a:extLst>
          </p:cNvPr>
          <p:cNvSpPr>
            <a:spLocks noGrp="1"/>
          </p:cNvSpPr>
          <p:nvPr>
            <p:ph idx="1"/>
          </p:nvPr>
        </p:nvSpPr>
        <p:spPr>
          <a:xfrm>
            <a:off x="838200" y="1825625"/>
            <a:ext cx="10515600" cy="4351338"/>
          </a:xfrm>
        </p:spPr>
        <p:txBody>
          <a:bodyPr>
            <a:normAutofit fontScale="92500"/>
          </a:bodyPr>
          <a:lstStyle/>
          <a:p>
            <a:pPr marL="0" indent="0">
              <a:buNone/>
            </a:pPr>
            <a:r>
              <a:rPr lang="en-CA" dirty="0"/>
              <a:t>The simplest way to get input from a client is to go through the command line. Once you can get client input, you can really take tool creation to the next level</a:t>
            </a:r>
          </a:p>
          <a:p>
            <a:pPr marL="0" indent="0">
              <a:buNone/>
            </a:pPr>
            <a:endParaRPr lang="en-CA" dirty="0"/>
          </a:p>
          <a:p>
            <a:pPr marL="0" indent="0">
              <a:buNone/>
            </a:pPr>
            <a:r>
              <a:rPr lang="en-CA" dirty="0"/>
              <a:t>Methods are key for organizing code and debugging. In addition, methods can be nested and looped through. </a:t>
            </a:r>
          </a:p>
          <a:p>
            <a:pPr marL="0" indent="0">
              <a:buNone/>
            </a:pPr>
            <a:endParaRPr lang="en-CA" dirty="0"/>
          </a:p>
          <a:p>
            <a:pPr marL="0" indent="0">
              <a:buNone/>
            </a:pPr>
            <a:r>
              <a:rPr lang="en-CA" dirty="0"/>
              <a:t>You now have all the tools needed to make most tools in the world. Now the only things you need are an understanding of the system you want to work with, the language you are limited to, and problem solving skills. </a:t>
            </a:r>
          </a:p>
        </p:txBody>
      </p:sp>
    </p:spTree>
    <p:extLst>
      <p:ext uri="{BB962C8B-B14F-4D97-AF65-F5344CB8AC3E}">
        <p14:creationId xmlns:p14="http://schemas.microsoft.com/office/powerpoint/2010/main" val="406147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403D49-D522-4BE0-9D25-C69B8005FC18}"/>
              </a:ext>
            </a:extLst>
          </p:cNvPr>
          <p:cNvSpPr>
            <a:spLocks noGrp="1"/>
          </p:cNvSpPr>
          <p:nvPr>
            <p:ph type="title"/>
          </p:nvPr>
        </p:nvSpPr>
        <p:spPr>
          <a:xfrm>
            <a:off x="838200" y="365125"/>
            <a:ext cx="6639887" cy="1325563"/>
          </a:xfrm>
        </p:spPr>
        <p:txBody>
          <a:bodyPr/>
          <a:lstStyle/>
          <a:p>
            <a:r>
              <a:rPr lang="en-CA" dirty="0"/>
              <a:t>Review Exercise I - Task</a:t>
            </a:r>
          </a:p>
        </p:txBody>
      </p:sp>
      <p:sp>
        <p:nvSpPr>
          <p:cNvPr id="6" name="Content Placeholder 2">
            <a:extLst>
              <a:ext uri="{FF2B5EF4-FFF2-40B4-BE49-F238E27FC236}">
                <a16:creationId xmlns:a16="http://schemas.microsoft.com/office/drawing/2014/main" id="{CE308180-E11B-420E-8D63-3A6D411E0B12}"/>
              </a:ext>
            </a:extLst>
          </p:cNvPr>
          <p:cNvSpPr>
            <a:spLocks noGrp="1"/>
          </p:cNvSpPr>
          <p:nvPr>
            <p:ph idx="1"/>
          </p:nvPr>
        </p:nvSpPr>
        <p:spPr>
          <a:xfrm>
            <a:off x="838198" y="1690687"/>
            <a:ext cx="10663108" cy="4351338"/>
          </a:xfrm>
        </p:spPr>
        <p:txBody>
          <a:bodyPr/>
          <a:lstStyle/>
          <a:p>
            <a:pPr marL="0" indent="0">
              <a:buNone/>
            </a:pPr>
            <a:r>
              <a:rPr lang="en-CA" sz="1800" dirty="0"/>
              <a:t>Your task is to make a program that replicates the traversing of the maze below with a compass. </a:t>
            </a:r>
          </a:p>
          <a:p>
            <a:pPr marL="0" indent="0">
              <a:buNone/>
            </a:pPr>
            <a:r>
              <a:rPr lang="en-CA" sz="1800" dirty="0"/>
              <a:t>Tasks:</a:t>
            </a:r>
          </a:p>
          <a:p>
            <a:pPr marL="342900" indent="-342900">
              <a:buAutoNum type="arabicPeriod"/>
            </a:pPr>
            <a:r>
              <a:rPr lang="en-CA" sz="1800" dirty="0"/>
              <a:t>If the user reaches a turn, let them know</a:t>
            </a:r>
          </a:p>
          <a:p>
            <a:pPr marL="342900" indent="-342900">
              <a:buAutoNum type="arabicPeriod"/>
            </a:pPr>
            <a:r>
              <a:rPr lang="en-CA" sz="1800" dirty="0"/>
              <a:t>If the user reaches a cross roads, ask them which way they want </a:t>
            </a:r>
            <a:br>
              <a:rPr lang="en-CA" sz="1800" dirty="0"/>
            </a:br>
            <a:r>
              <a:rPr lang="en-CA" sz="1800" dirty="0"/>
              <a:t>to go</a:t>
            </a:r>
          </a:p>
          <a:p>
            <a:pPr marL="342900" indent="-342900">
              <a:buAutoNum type="arabicPeriod"/>
            </a:pPr>
            <a:r>
              <a:rPr lang="en-CA" sz="1800" dirty="0"/>
              <a:t>When they reach a dead end, let them know and prompt them to</a:t>
            </a:r>
            <a:br>
              <a:rPr lang="en-CA" sz="1800" dirty="0"/>
            </a:br>
            <a:r>
              <a:rPr lang="en-CA" sz="1800" dirty="0"/>
              <a:t>turn around</a:t>
            </a:r>
          </a:p>
          <a:p>
            <a:pPr marL="342900" indent="-342900">
              <a:buFont typeface="Arial" panose="020B0604020202020204" pitchFamily="34" charset="0"/>
              <a:buAutoNum type="arabicPeriod"/>
            </a:pPr>
            <a:r>
              <a:rPr lang="en-CA" sz="1800" dirty="0"/>
              <a:t>Use Cardinal Directions when telling saying which way they are</a:t>
            </a:r>
            <a:br>
              <a:rPr lang="en-CA" sz="1800" dirty="0"/>
            </a:br>
            <a:r>
              <a:rPr lang="en-CA" sz="1800" dirty="0"/>
              <a:t>walking. And indicate how far they are walking</a:t>
            </a:r>
            <a:br>
              <a:rPr lang="en-CA" sz="1800" dirty="0"/>
            </a:br>
            <a:endParaRPr lang="en-CA" sz="1800" dirty="0"/>
          </a:p>
          <a:p>
            <a:pPr marL="342900" indent="-342900">
              <a:buFont typeface="Arial" panose="020B0604020202020204" pitchFamily="34" charset="0"/>
              <a:buAutoNum type="arabicPeriod"/>
            </a:pPr>
            <a:r>
              <a:rPr lang="en-CA" sz="1800" dirty="0"/>
              <a:t>When they get out of the maze, congratulate them</a:t>
            </a:r>
            <a:br>
              <a:rPr lang="en-CA" sz="1800" dirty="0"/>
            </a:br>
            <a:endParaRPr lang="en-CA" sz="1800" dirty="0"/>
          </a:p>
          <a:p>
            <a:pPr marL="342900" indent="-342900">
              <a:buFont typeface="Arial" panose="020B0604020202020204" pitchFamily="34" charset="0"/>
              <a:buAutoNum type="arabicPeriod"/>
            </a:pPr>
            <a:r>
              <a:rPr lang="en-CA" sz="1800" dirty="0"/>
              <a:t>If they use the optimal path congratulate them again (Optional)</a:t>
            </a:r>
          </a:p>
          <a:p>
            <a:pPr marL="342900" indent="-342900">
              <a:buAutoNum type="arabicPeriod"/>
            </a:pPr>
            <a:endParaRPr lang="en-CA" sz="1800" dirty="0"/>
          </a:p>
        </p:txBody>
      </p:sp>
      <p:pic>
        <p:nvPicPr>
          <p:cNvPr id="14" name="Picture 13">
            <a:extLst>
              <a:ext uri="{FF2B5EF4-FFF2-40B4-BE49-F238E27FC236}">
                <a16:creationId xmlns:a16="http://schemas.microsoft.com/office/drawing/2014/main" id="{38B404A1-0191-491F-8D52-DF53082D2635}"/>
              </a:ext>
            </a:extLst>
          </p:cNvPr>
          <p:cNvPicPr>
            <a:picLocks noChangeAspect="1"/>
          </p:cNvPicPr>
          <p:nvPr/>
        </p:nvPicPr>
        <p:blipFill>
          <a:blip r:embed="rId2"/>
          <a:stretch>
            <a:fillRect/>
          </a:stretch>
        </p:blipFill>
        <p:spPr>
          <a:xfrm>
            <a:off x="7478087" y="2963586"/>
            <a:ext cx="4114800" cy="3162300"/>
          </a:xfrm>
          <a:prstGeom prst="rect">
            <a:avLst/>
          </a:prstGeom>
        </p:spPr>
      </p:pic>
    </p:spTree>
    <p:extLst>
      <p:ext uri="{BB962C8B-B14F-4D97-AF65-F5344CB8AC3E}">
        <p14:creationId xmlns:p14="http://schemas.microsoft.com/office/powerpoint/2010/main" val="30545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4CD8-6CD6-4F40-BB7B-F8D5651C3799}"/>
              </a:ext>
            </a:extLst>
          </p:cNvPr>
          <p:cNvSpPr>
            <a:spLocks noGrp="1"/>
          </p:cNvSpPr>
          <p:nvPr>
            <p:ph type="title"/>
          </p:nvPr>
        </p:nvSpPr>
        <p:spPr/>
        <p:txBody>
          <a:bodyPr/>
          <a:lstStyle/>
          <a:p>
            <a:r>
              <a:rPr lang="en-CA" dirty="0"/>
              <a:t>Review Exercise I - Hints</a:t>
            </a:r>
          </a:p>
        </p:txBody>
      </p:sp>
      <p:pic>
        <p:nvPicPr>
          <p:cNvPr id="5" name="Picture 4">
            <a:extLst>
              <a:ext uri="{FF2B5EF4-FFF2-40B4-BE49-F238E27FC236}">
                <a16:creationId xmlns:a16="http://schemas.microsoft.com/office/drawing/2014/main" id="{ABBFC59B-B36D-46F2-B725-B9DA26E4BB12}"/>
              </a:ext>
            </a:extLst>
          </p:cNvPr>
          <p:cNvPicPr>
            <a:picLocks noChangeAspect="1"/>
          </p:cNvPicPr>
          <p:nvPr/>
        </p:nvPicPr>
        <p:blipFill>
          <a:blip r:embed="rId2"/>
          <a:stretch>
            <a:fillRect/>
          </a:stretch>
        </p:blipFill>
        <p:spPr>
          <a:xfrm>
            <a:off x="7931093" y="1847850"/>
            <a:ext cx="4114800" cy="3162300"/>
          </a:xfrm>
          <a:prstGeom prst="rect">
            <a:avLst/>
          </a:prstGeom>
        </p:spPr>
      </p:pic>
      <p:sp>
        <p:nvSpPr>
          <p:cNvPr id="6" name="TextBox 5">
            <a:extLst>
              <a:ext uri="{FF2B5EF4-FFF2-40B4-BE49-F238E27FC236}">
                <a16:creationId xmlns:a16="http://schemas.microsoft.com/office/drawing/2014/main" id="{55B6A77E-1002-45FC-8759-3526BF33AE92}"/>
              </a:ext>
            </a:extLst>
          </p:cNvPr>
          <p:cNvSpPr txBox="1"/>
          <p:nvPr/>
        </p:nvSpPr>
        <p:spPr>
          <a:xfrm>
            <a:off x="838200" y="1830765"/>
            <a:ext cx="6594446" cy="646331"/>
          </a:xfrm>
          <a:prstGeom prst="rect">
            <a:avLst/>
          </a:prstGeom>
          <a:noFill/>
        </p:spPr>
        <p:txBody>
          <a:bodyPr wrap="square" rtlCol="0">
            <a:spAutoFit/>
          </a:bodyPr>
          <a:lstStyle/>
          <a:p>
            <a:r>
              <a:rPr lang="en-CA" dirty="0"/>
              <a:t>When asking for which turn to do, use 1 = North, 2 = East, 3 = South, and 4 = West to make it easier to play</a:t>
            </a:r>
          </a:p>
        </p:txBody>
      </p:sp>
      <p:sp>
        <p:nvSpPr>
          <p:cNvPr id="7" name="TextBox 6">
            <a:extLst>
              <a:ext uri="{FF2B5EF4-FFF2-40B4-BE49-F238E27FC236}">
                <a16:creationId xmlns:a16="http://schemas.microsoft.com/office/drawing/2014/main" id="{FADD9FB5-6E65-4219-BB9C-061EC0C868DF}"/>
              </a:ext>
            </a:extLst>
          </p:cNvPr>
          <p:cNvSpPr txBox="1"/>
          <p:nvPr/>
        </p:nvSpPr>
        <p:spPr>
          <a:xfrm>
            <a:off x="754310" y="2981455"/>
            <a:ext cx="6594446" cy="646331"/>
          </a:xfrm>
          <a:prstGeom prst="rect">
            <a:avLst/>
          </a:prstGeom>
          <a:noFill/>
        </p:spPr>
        <p:txBody>
          <a:bodyPr wrap="square" rtlCol="0">
            <a:spAutoFit/>
          </a:bodyPr>
          <a:lstStyle/>
          <a:p>
            <a:r>
              <a:rPr lang="en-CA" dirty="0"/>
              <a:t>Make a function for each of the crossroads and have if statements to choose which function to call</a:t>
            </a:r>
          </a:p>
        </p:txBody>
      </p:sp>
      <p:sp>
        <p:nvSpPr>
          <p:cNvPr id="8" name="Rectangle 7">
            <a:extLst>
              <a:ext uri="{FF2B5EF4-FFF2-40B4-BE49-F238E27FC236}">
                <a16:creationId xmlns:a16="http://schemas.microsoft.com/office/drawing/2014/main" id="{7E245045-B29F-43A1-9DB0-32410229E7AD}"/>
              </a:ext>
            </a:extLst>
          </p:cNvPr>
          <p:cNvSpPr/>
          <p:nvPr/>
        </p:nvSpPr>
        <p:spPr>
          <a:xfrm>
            <a:off x="754310" y="2885667"/>
            <a:ext cx="6678336" cy="742119"/>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
        <p:nvSpPr>
          <p:cNvPr id="9" name="TextBox 8">
            <a:extLst>
              <a:ext uri="{FF2B5EF4-FFF2-40B4-BE49-F238E27FC236}">
                <a16:creationId xmlns:a16="http://schemas.microsoft.com/office/drawing/2014/main" id="{2A642F78-1B09-4D7C-B773-8259225E955D}"/>
              </a:ext>
            </a:extLst>
          </p:cNvPr>
          <p:cNvSpPr txBox="1"/>
          <p:nvPr/>
        </p:nvSpPr>
        <p:spPr>
          <a:xfrm>
            <a:off x="754310" y="3955495"/>
            <a:ext cx="6594446" cy="369332"/>
          </a:xfrm>
          <a:prstGeom prst="rect">
            <a:avLst/>
          </a:prstGeom>
          <a:noFill/>
        </p:spPr>
        <p:txBody>
          <a:bodyPr wrap="square" rtlCol="0">
            <a:spAutoFit/>
          </a:bodyPr>
          <a:lstStyle/>
          <a:p>
            <a:r>
              <a:rPr lang="en-CA" dirty="0"/>
              <a:t>Make a function for each dead end so you can manage backtracking</a:t>
            </a:r>
          </a:p>
        </p:txBody>
      </p:sp>
      <p:sp>
        <p:nvSpPr>
          <p:cNvPr id="10" name="Rectangle 9">
            <a:extLst>
              <a:ext uri="{FF2B5EF4-FFF2-40B4-BE49-F238E27FC236}">
                <a16:creationId xmlns:a16="http://schemas.microsoft.com/office/drawing/2014/main" id="{3D869BAF-C0CD-47F9-A6BA-0ED15A4A7F09}"/>
              </a:ext>
            </a:extLst>
          </p:cNvPr>
          <p:cNvSpPr/>
          <p:nvPr/>
        </p:nvSpPr>
        <p:spPr>
          <a:xfrm>
            <a:off x="754310" y="3843410"/>
            <a:ext cx="6678336" cy="742119"/>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
        <p:nvSpPr>
          <p:cNvPr id="11" name="TextBox 10">
            <a:extLst>
              <a:ext uri="{FF2B5EF4-FFF2-40B4-BE49-F238E27FC236}">
                <a16:creationId xmlns:a16="http://schemas.microsoft.com/office/drawing/2014/main" id="{510AB424-82F4-422D-976B-A0E899425FE7}"/>
              </a:ext>
            </a:extLst>
          </p:cNvPr>
          <p:cNvSpPr txBox="1"/>
          <p:nvPr/>
        </p:nvSpPr>
        <p:spPr>
          <a:xfrm>
            <a:off x="754310" y="4927701"/>
            <a:ext cx="6594446" cy="646331"/>
          </a:xfrm>
          <a:prstGeom prst="rect">
            <a:avLst/>
          </a:prstGeom>
          <a:noFill/>
        </p:spPr>
        <p:txBody>
          <a:bodyPr wrap="square" rtlCol="0">
            <a:spAutoFit/>
          </a:bodyPr>
          <a:lstStyle/>
          <a:p>
            <a:r>
              <a:rPr lang="en-CA" dirty="0"/>
              <a:t>Pretend the maze is a grid to keep track of walking distances and positions</a:t>
            </a:r>
          </a:p>
        </p:txBody>
      </p:sp>
      <p:sp>
        <p:nvSpPr>
          <p:cNvPr id="12" name="Rectangle 11">
            <a:extLst>
              <a:ext uri="{FF2B5EF4-FFF2-40B4-BE49-F238E27FC236}">
                <a16:creationId xmlns:a16="http://schemas.microsoft.com/office/drawing/2014/main" id="{A7E69EB1-F5E1-460F-BD1E-1ED90AD2EC14}"/>
              </a:ext>
            </a:extLst>
          </p:cNvPr>
          <p:cNvSpPr/>
          <p:nvPr/>
        </p:nvSpPr>
        <p:spPr>
          <a:xfrm>
            <a:off x="754310" y="4879806"/>
            <a:ext cx="6678336" cy="742119"/>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
        <p:nvSpPr>
          <p:cNvPr id="4" name="Rectangle 3">
            <a:extLst>
              <a:ext uri="{FF2B5EF4-FFF2-40B4-BE49-F238E27FC236}">
                <a16:creationId xmlns:a16="http://schemas.microsoft.com/office/drawing/2014/main" id="{B9F6BE12-BC00-4110-9E63-DDEB86C7AA3B}"/>
              </a:ext>
            </a:extLst>
          </p:cNvPr>
          <p:cNvSpPr/>
          <p:nvPr/>
        </p:nvSpPr>
        <p:spPr>
          <a:xfrm>
            <a:off x="754310" y="1815839"/>
            <a:ext cx="6678336" cy="742119"/>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Tree>
    <p:extLst>
      <p:ext uri="{BB962C8B-B14F-4D97-AF65-F5344CB8AC3E}">
        <p14:creationId xmlns:p14="http://schemas.microsoft.com/office/powerpoint/2010/main" val="90967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3C613E-7AE5-4D15-9B21-C5CF731C9930}"/>
              </a:ext>
            </a:extLst>
          </p:cNvPr>
          <p:cNvSpPr>
            <a:spLocks noGrp="1"/>
          </p:cNvSpPr>
          <p:nvPr>
            <p:ph type="title"/>
          </p:nvPr>
        </p:nvSpPr>
        <p:spPr>
          <a:xfrm>
            <a:off x="838200" y="365125"/>
            <a:ext cx="10515600" cy="1325563"/>
          </a:xfrm>
        </p:spPr>
        <p:txBody>
          <a:bodyPr/>
          <a:lstStyle/>
          <a:p>
            <a:r>
              <a:rPr lang="en-CA" dirty="0"/>
              <a:t>Review Exercise I - Solution</a:t>
            </a:r>
          </a:p>
        </p:txBody>
      </p:sp>
      <p:pic>
        <p:nvPicPr>
          <p:cNvPr id="5" name="Picture 4">
            <a:extLst>
              <a:ext uri="{FF2B5EF4-FFF2-40B4-BE49-F238E27FC236}">
                <a16:creationId xmlns:a16="http://schemas.microsoft.com/office/drawing/2014/main" id="{70F03D65-DC59-4DC3-974F-46BEB542C9D1}"/>
              </a:ext>
            </a:extLst>
          </p:cNvPr>
          <p:cNvPicPr>
            <a:picLocks noChangeAspect="1"/>
          </p:cNvPicPr>
          <p:nvPr/>
        </p:nvPicPr>
        <p:blipFill>
          <a:blip r:embed="rId2"/>
          <a:stretch>
            <a:fillRect/>
          </a:stretch>
        </p:blipFill>
        <p:spPr>
          <a:xfrm>
            <a:off x="769210" y="1584326"/>
            <a:ext cx="2286000" cy="3200400"/>
          </a:xfrm>
          <a:prstGeom prst="rect">
            <a:avLst/>
          </a:prstGeom>
        </p:spPr>
      </p:pic>
      <p:pic>
        <p:nvPicPr>
          <p:cNvPr id="6" name="Picture 5">
            <a:extLst>
              <a:ext uri="{FF2B5EF4-FFF2-40B4-BE49-F238E27FC236}">
                <a16:creationId xmlns:a16="http://schemas.microsoft.com/office/drawing/2014/main" id="{1F3501C0-D22C-4DBE-B223-B7C4FEE85665}"/>
              </a:ext>
            </a:extLst>
          </p:cNvPr>
          <p:cNvPicPr>
            <a:picLocks noChangeAspect="1"/>
          </p:cNvPicPr>
          <p:nvPr/>
        </p:nvPicPr>
        <p:blipFill>
          <a:blip r:embed="rId3"/>
          <a:stretch>
            <a:fillRect/>
          </a:stretch>
        </p:blipFill>
        <p:spPr>
          <a:xfrm>
            <a:off x="6096000" y="1584326"/>
            <a:ext cx="4728158" cy="2299013"/>
          </a:xfrm>
          <a:prstGeom prst="rect">
            <a:avLst/>
          </a:prstGeom>
        </p:spPr>
      </p:pic>
      <p:pic>
        <p:nvPicPr>
          <p:cNvPr id="7" name="Picture 6">
            <a:extLst>
              <a:ext uri="{FF2B5EF4-FFF2-40B4-BE49-F238E27FC236}">
                <a16:creationId xmlns:a16="http://schemas.microsoft.com/office/drawing/2014/main" id="{9F617107-4AB2-4D52-AD0C-F0968B266E20}"/>
              </a:ext>
            </a:extLst>
          </p:cNvPr>
          <p:cNvPicPr>
            <a:picLocks noChangeAspect="1"/>
          </p:cNvPicPr>
          <p:nvPr/>
        </p:nvPicPr>
        <p:blipFill>
          <a:blip r:embed="rId4"/>
          <a:stretch>
            <a:fillRect/>
          </a:stretch>
        </p:blipFill>
        <p:spPr>
          <a:xfrm>
            <a:off x="6096000" y="4332917"/>
            <a:ext cx="4619625" cy="1743075"/>
          </a:xfrm>
          <a:prstGeom prst="rect">
            <a:avLst/>
          </a:prstGeom>
        </p:spPr>
      </p:pic>
      <p:pic>
        <p:nvPicPr>
          <p:cNvPr id="8" name="Picture 7">
            <a:extLst>
              <a:ext uri="{FF2B5EF4-FFF2-40B4-BE49-F238E27FC236}">
                <a16:creationId xmlns:a16="http://schemas.microsoft.com/office/drawing/2014/main" id="{E9CC6DA4-8F14-4B09-B30C-360CFE125EE7}"/>
              </a:ext>
            </a:extLst>
          </p:cNvPr>
          <p:cNvPicPr>
            <a:picLocks noChangeAspect="1"/>
          </p:cNvPicPr>
          <p:nvPr/>
        </p:nvPicPr>
        <p:blipFill>
          <a:blip r:embed="rId5"/>
          <a:stretch>
            <a:fillRect/>
          </a:stretch>
        </p:blipFill>
        <p:spPr>
          <a:xfrm>
            <a:off x="838200" y="4930774"/>
            <a:ext cx="4581525" cy="685800"/>
          </a:xfrm>
          <a:prstGeom prst="rect">
            <a:avLst/>
          </a:prstGeom>
        </p:spPr>
      </p:pic>
      <p:pic>
        <p:nvPicPr>
          <p:cNvPr id="9" name="Picture 8">
            <a:extLst>
              <a:ext uri="{FF2B5EF4-FFF2-40B4-BE49-F238E27FC236}">
                <a16:creationId xmlns:a16="http://schemas.microsoft.com/office/drawing/2014/main" id="{F9EFDAAD-B7EB-49D1-A996-FD629FB74A73}"/>
              </a:ext>
            </a:extLst>
          </p:cNvPr>
          <p:cNvPicPr>
            <a:picLocks noChangeAspect="1"/>
          </p:cNvPicPr>
          <p:nvPr/>
        </p:nvPicPr>
        <p:blipFill>
          <a:blip r:embed="rId6"/>
          <a:stretch>
            <a:fillRect/>
          </a:stretch>
        </p:blipFill>
        <p:spPr>
          <a:xfrm>
            <a:off x="838200" y="6003927"/>
            <a:ext cx="4676775" cy="428625"/>
          </a:xfrm>
          <a:prstGeom prst="rect">
            <a:avLst/>
          </a:prstGeom>
        </p:spPr>
      </p:pic>
      <p:sp>
        <p:nvSpPr>
          <p:cNvPr id="10" name="TextBox 9">
            <a:extLst>
              <a:ext uri="{FF2B5EF4-FFF2-40B4-BE49-F238E27FC236}">
                <a16:creationId xmlns:a16="http://schemas.microsoft.com/office/drawing/2014/main" id="{4A99B5EE-5627-4F4C-AFD2-297E97902918}"/>
              </a:ext>
            </a:extLst>
          </p:cNvPr>
          <p:cNvSpPr txBox="1"/>
          <p:nvPr/>
        </p:nvSpPr>
        <p:spPr>
          <a:xfrm>
            <a:off x="7659149" y="181843"/>
            <a:ext cx="3967992" cy="1200329"/>
          </a:xfrm>
          <a:prstGeom prst="rect">
            <a:avLst/>
          </a:prstGeom>
          <a:noFill/>
        </p:spPr>
        <p:txBody>
          <a:bodyPr wrap="square" rtlCol="0">
            <a:spAutoFit/>
          </a:bodyPr>
          <a:lstStyle/>
          <a:p>
            <a:r>
              <a:rPr lang="en-CA" dirty="0"/>
              <a:t>The full solution will be posted as a .ps1 file for you to try called Maze Game. It does not have the optional task completed</a:t>
            </a:r>
          </a:p>
        </p:txBody>
      </p:sp>
      <p:sp>
        <p:nvSpPr>
          <p:cNvPr id="11" name="Rectangle 10">
            <a:extLst>
              <a:ext uri="{FF2B5EF4-FFF2-40B4-BE49-F238E27FC236}">
                <a16:creationId xmlns:a16="http://schemas.microsoft.com/office/drawing/2014/main" id="{51BA74E6-8B3E-42F5-B8C1-3EA731E90F38}"/>
              </a:ext>
            </a:extLst>
          </p:cNvPr>
          <p:cNvSpPr/>
          <p:nvPr/>
        </p:nvSpPr>
        <p:spPr>
          <a:xfrm>
            <a:off x="521360" y="1584326"/>
            <a:ext cx="10832439" cy="506566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Tree>
    <p:extLst>
      <p:ext uri="{BB962C8B-B14F-4D97-AF65-F5344CB8AC3E}">
        <p14:creationId xmlns:p14="http://schemas.microsoft.com/office/powerpoint/2010/main" val="334560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2F7E9E-E613-4335-BECE-CD50CEFE5FFE}"/>
              </a:ext>
            </a:extLst>
          </p:cNvPr>
          <p:cNvSpPr>
            <a:spLocks noGrp="1"/>
          </p:cNvSpPr>
          <p:nvPr>
            <p:ph type="title"/>
          </p:nvPr>
        </p:nvSpPr>
        <p:spPr>
          <a:xfrm>
            <a:off x="838200" y="365125"/>
            <a:ext cx="10515600" cy="1325563"/>
          </a:xfrm>
        </p:spPr>
        <p:txBody>
          <a:bodyPr/>
          <a:lstStyle/>
          <a:p>
            <a:r>
              <a:rPr lang="en-CA" dirty="0"/>
              <a:t>Introduction</a:t>
            </a:r>
          </a:p>
        </p:txBody>
      </p:sp>
      <p:sp>
        <p:nvSpPr>
          <p:cNvPr id="5" name="Content Placeholder 2">
            <a:extLst>
              <a:ext uri="{FF2B5EF4-FFF2-40B4-BE49-F238E27FC236}">
                <a16:creationId xmlns:a16="http://schemas.microsoft.com/office/drawing/2014/main" id="{C34F6FA3-FDAC-4CEA-AD4D-E8AE46005E8B}"/>
              </a:ext>
            </a:extLst>
          </p:cNvPr>
          <p:cNvSpPr>
            <a:spLocks noGrp="1"/>
          </p:cNvSpPr>
          <p:nvPr>
            <p:ph idx="1"/>
          </p:nvPr>
        </p:nvSpPr>
        <p:spPr>
          <a:xfrm>
            <a:off x="838200" y="1825625"/>
            <a:ext cx="10515600" cy="4351338"/>
          </a:xfrm>
        </p:spPr>
        <p:txBody>
          <a:bodyPr>
            <a:normAutofit/>
          </a:bodyPr>
          <a:lstStyle/>
          <a:p>
            <a:r>
              <a:rPr lang="en-CA" sz="2000" dirty="0"/>
              <a:t>Now that you have completed Lesson 3, you should have a basic understanding of how to use Loops. In this lesson you will look into how to take input from a user and how to write methods.</a:t>
            </a:r>
          </a:p>
          <a:p>
            <a:pPr marL="0" indent="0">
              <a:buNone/>
            </a:pPr>
            <a:endParaRPr lang="en-CA" sz="2000" dirty="0"/>
          </a:p>
          <a:p>
            <a:r>
              <a:rPr lang="en-CA" sz="2000" dirty="0"/>
              <a:t>Taking input from user using the Read-Host command</a:t>
            </a:r>
          </a:p>
          <a:p>
            <a:pPr marL="0" indent="0">
              <a:buNone/>
            </a:pPr>
            <a:endParaRPr lang="en-CA" sz="2000" dirty="0"/>
          </a:p>
          <a:p>
            <a:r>
              <a:rPr lang="en-CA" sz="2000" dirty="0"/>
              <a:t>Methods are a great way to organise code and reduce the number of </a:t>
            </a:r>
          </a:p>
        </p:txBody>
      </p:sp>
    </p:spTree>
    <p:extLst>
      <p:ext uri="{BB962C8B-B14F-4D97-AF65-F5344CB8AC3E}">
        <p14:creationId xmlns:p14="http://schemas.microsoft.com/office/powerpoint/2010/main" val="3010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3247-2267-43BE-93DA-5F0C29AEA791}"/>
              </a:ext>
            </a:extLst>
          </p:cNvPr>
          <p:cNvSpPr>
            <a:spLocks noGrp="1"/>
          </p:cNvSpPr>
          <p:nvPr>
            <p:ph type="title"/>
          </p:nvPr>
        </p:nvSpPr>
        <p:spPr/>
        <p:txBody>
          <a:bodyPr/>
          <a:lstStyle/>
          <a:p>
            <a:r>
              <a:rPr lang="en-CA" dirty="0"/>
              <a:t>Input Gathering</a:t>
            </a:r>
          </a:p>
        </p:txBody>
      </p:sp>
      <p:sp>
        <p:nvSpPr>
          <p:cNvPr id="3" name="Content Placeholder 2">
            <a:extLst>
              <a:ext uri="{FF2B5EF4-FFF2-40B4-BE49-F238E27FC236}">
                <a16:creationId xmlns:a16="http://schemas.microsoft.com/office/drawing/2014/main" id="{005CF8DD-DF4B-4F57-9B4A-37B84962F633}"/>
              </a:ext>
            </a:extLst>
          </p:cNvPr>
          <p:cNvSpPr>
            <a:spLocks noGrp="1"/>
          </p:cNvSpPr>
          <p:nvPr>
            <p:ph idx="1"/>
          </p:nvPr>
        </p:nvSpPr>
        <p:spPr/>
        <p:txBody>
          <a:bodyPr/>
          <a:lstStyle/>
          <a:p>
            <a:r>
              <a:rPr lang="en-CA" dirty="0"/>
              <a:t>There are many ways to get input from a user</a:t>
            </a:r>
          </a:p>
          <a:p>
            <a:pPr lvl="1"/>
            <a:r>
              <a:rPr lang="en-CA" dirty="0"/>
              <a:t>A form (Basic UI)</a:t>
            </a:r>
          </a:p>
          <a:p>
            <a:pPr lvl="1"/>
            <a:r>
              <a:rPr lang="en-CA" dirty="0"/>
              <a:t>The command line (Least Effort)</a:t>
            </a:r>
          </a:p>
          <a:p>
            <a:pPr lvl="1"/>
            <a:r>
              <a:rPr lang="en-CA" dirty="0"/>
              <a:t>A website (Most Customisable) </a:t>
            </a:r>
          </a:p>
          <a:p>
            <a:pPr lvl="1"/>
            <a:r>
              <a:rPr lang="en-CA" dirty="0"/>
              <a:t>A system event (A button click or system call)</a:t>
            </a:r>
          </a:p>
          <a:p>
            <a:pPr marL="0" indent="0">
              <a:buNone/>
            </a:pPr>
            <a:endParaRPr lang="en-CA" dirty="0"/>
          </a:p>
          <a:p>
            <a:r>
              <a:rPr lang="en-CA" dirty="0"/>
              <a:t>Many programs are only as good as their ability to gather a user’s input, while we won’t look into the best methods of collecting inputs, remember to keep in mind that a bad UI can make or break any program</a:t>
            </a:r>
          </a:p>
        </p:txBody>
      </p:sp>
    </p:spTree>
    <p:extLst>
      <p:ext uri="{BB962C8B-B14F-4D97-AF65-F5344CB8AC3E}">
        <p14:creationId xmlns:p14="http://schemas.microsoft.com/office/powerpoint/2010/main" val="214183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D20B-946D-44EB-9A38-D55B8FF8F80F}"/>
              </a:ext>
            </a:extLst>
          </p:cNvPr>
          <p:cNvSpPr>
            <a:spLocks noGrp="1"/>
          </p:cNvSpPr>
          <p:nvPr>
            <p:ph type="title"/>
          </p:nvPr>
        </p:nvSpPr>
        <p:spPr/>
        <p:txBody>
          <a:bodyPr/>
          <a:lstStyle/>
          <a:p>
            <a:r>
              <a:rPr lang="en-CA" dirty="0"/>
              <a:t>Input Example</a:t>
            </a:r>
          </a:p>
        </p:txBody>
      </p:sp>
      <p:sp>
        <p:nvSpPr>
          <p:cNvPr id="6" name="Arrow: Right 5">
            <a:extLst>
              <a:ext uri="{FF2B5EF4-FFF2-40B4-BE49-F238E27FC236}">
                <a16:creationId xmlns:a16="http://schemas.microsoft.com/office/drawing/2014/main" id="{B8B5CDEA-A69E-46C7-AD73-DAACD406C8A2}"/>
              </a:ext>
            </a:extLst>
          </p:cNvPr>
          <p:cNvSpPr/>
          <p:nvPr/>
        </p:nvSpPr>
        <p:spPr>
          <a:xfrm>
            <a:off x="5378741" y="5092674"/>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Content Placeholder 2">
            <a:extLst>
              <a:ext uri="{FF2B5EF4-FFF2-40B4-BE49-F238E27FC236}">
                <a16:creationId xmlns:a16="http://schemas.microsoft.com/office/drawing/2014/main" id="{2F5B321C-FAF5-44C2-9DD1-C72871B50C35}"/>
              </a:ext>
            </a:extLst>
          </p:cNvPr>
          <p:cNvSpPr>
            <a:spLocks noGrp="1"/>
          </p:cNvSpPr>
          <p:nvPr>
            <p:ph idx="1"/>
          </p:nvPr>
        </p:nvSpPr>
        <p:spPr>
          <a:xfrm>
            <a:off x="838200" y="1678124"/>
            <a:ext cx="10515600" cy="2317741"/>
          </a:xfrm>
        </p:spPr>
        <p:txBody>
          <a:bodyPr>
            <a:normAutofit/>
          </a:bodyPr>
          <a:lstStyle/>
          <a:p>
            <a:pPr marL="0" indent="0">
              <a:buNone/>
            </a:pPr>
            <a:r>
              <a:rPr lang="en-CA" sz="1800" dirty="0"/>
              <a:t>This example will highlight the capabilities and structure of user input. </a:t>
            </a:r>
          </a:p>
          <a:p>
            <a:pPr marL="0" indent="0">
              <a:buNone/>
            </a:pPr>
            <a:endParaRPr lang="en-CA" sz="1800" dirty="0"/>
          </a:p>
          <a:p>
            <a:pPr marL="0" indent="0">
              <a:buNone/>
            </a:pPr>
            <a:r>
              <a:rPr lang="en-CA" sz="1800" dirty="0"/>
              <a:t>We will ask for the name of the user and print a message to them using the Read-Host command</a:t>
            </a:r>
          </a:p>
        </p:txBody>
      </p:sp>
      <p:sp>
        <p:nvSpPr>
          <p:cNvPr id="8" name="Rectangle 7">
            <a:extLst>
              <a:ext uri="{FF2B5EF4-FFF2-40B4-BE49-F238E27FC236}">
                <a16:creationId xmlns:a16="http://schemas.microsoft.com/office/drawing/2014/main" id="{E8A4D023-A8AA-4E95-8165-D6675B66ECEB}"/>
              </a:ext>
            </a:extLst>
          </p:cNvPr>
          <p:cNvSpPr/>
          <p:nvPr/>
        </p:nvSpPr>
        <p:spPr>
          <a:xfrm>
            <a:off x="420847" y="4175134"/>
            <a:ext cx="11350305" cy="23177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EBDB5AC4-64D0-42F0-9D7F-786F79FD9A25}"/>
              </a:ext>
            </a:extLst>
          </p:cNvPr>
          <p:cNvPicPr>
            <a:picLocks noChangeAspect="1"/>
          </p:cNvPicPr>
          <p:nvPr/>
        </p:nvPicPr>
        <p:blipFill>
          <a:blip r:embed="rId2"/>
          <a:stretch>
            <a:fillRect/>
          </a:stretch>
        </p:blipFill>
        <p:spPr>
          <a:xfrm>
            <a:off x="7930130" y="5056060"/>
            <a:ext cx="2724150" cy="447675"/>
          </a:xfrm>
          <a:prstGeom prst="rect">
            <a:avLst/>
          </a:prstGeom>
        </p:spPr>
      </p:pic>
      <p:pic>
        <p:nvPicPr>
          <p:cNvPr id="10" name="Picture 9">
            <a:extLst>
              <a:ext uri="{FF2B5EF4-FFF2-40B4-BE49-F238E27FC236}">
                <a16:creationId xmlns:a16="http://schemas.microsoft.com/office/drawing/2014/main" id="{C1525B13-2678-4F1B-8E30-8A46EA358119}"/>
              </a:ext>
            </a:extLst>
          </p:cNvPr>
          <p:cNvPicPr>
            <a:picLocks noChangeAspect="1"/>
          </p:cNvPicPr>
          <p:nvPr/>
        </p:nvPicPr>
        <p:blipFill>
          <a:blip r:embed="rId3"/>
          <a:stretch>
            <a:fillRect/>
          </a:stretch>
        </p:blipFill>
        <p:spPr>
          <a:xfrm>
            <a:off x="551882" y="4910141"/>
            <a:ext cx="4695825" cy="847725"/>
          </a:xfrm>
          <a:prstGeom prst="rect">
            <a:avLst/>
          </a:prstGeom>
        </p:spPr>
      </p:pic>
    </p:spTree>
    <p:extLst>
      <p:ext uri="{BB962C8B-B14F-4D97-AF65-F5344CB8AC3E}">
        <p14:creationId xmlns:p14="http://schemas.microsoft.com/office/powerpoint/2010/main" val="57598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46EB-89AF-4B8B-95A4-6C0215F07E3B}"/>
              </a:ext>
            </a:extLst>
          </p:cNvPr>
          <p:cNvSpPr>
            <a:spLocks noGrp="1"/>
          </p:cNvSpPr>
          <p:nvPr>
            <p:ph type="title"/>
          </p:nvPr>
        </p:nvSpPr>
        <p:spPr>
          <a:xfrm>
            <a:off x="838200" y="184427"/>
            <a:ext cx="10515600" cy="1325563"/>
          </a:xfrm>
        </p:spPr>
        <p:txBody>
          <a:bodyPr/>
          <a:lstStyle/>
          <a:p>
            <a:r>
              <a:rPr lang="en-CA" dirty="0"/>
              <a:t>Input Example Overview</a:t>
            </a:r>
          </a:p>
        </p:txBody>
      </p:sp>
      <p:sp>
        <p:nvSpPr>
          <p:cNvPr id="5" name="Content Placeholder 2">
            <a:extLst>
              <a:ext uri="{FF2B5EF4-FFF2-40B4-BE49-F238E27FC236}">
                <a16:creationId xmlns:a16="http://schemas.microsoft.com/office/drawing/2014/main" id="{8A5D5D06-01A6-4849-936B-F611914A4D19}"/>
              </a:ext>
            </a:extLst>
          </p:cNvPr>
          <p:cNvSpPr>
            <a:spLocks noGrp="1"/>
          </p:cNvSpPr>
          <p:nvPr>
            <p:ph idx="1"/>
          </p:nvPr>
        </p:nvSpPr>
        <p:spPr>
          <a:xfrm>
            <a:off x="838200" y="2839049"/>
            <a:ext cx="10515600" cy="3452693"/>
          </a:xfrm>
        </p:spPr>
        <p:txBody>
          <a:bodyPr>
            <a:normAutofit/>
          </a:bodyPr>
          <a:lstStyle/>
          <a:p>
            <a:pPr marL="0" indent="0">
              <a:buNone/>
            </a:pPr>
            <a:r>
              <a:rPr lang="en-CA" sz="1400" dirty="0"/>
              <a:t>In this example we show the functionality of </a:t>
            </a:r>
            <a:r>
              <a:rPr lang="en-CA" sz="1400" dirty="0">
                <a:solidFill>
                  <a:srgbClr val="240EFF"/>
                </a:solidFill>
              </a:rPr>
              <a:t>Read-Host</a:t>
            </a:r>
            <a:r>
              <a:rPr lang="en-CA" sz="1400" dirty="0"/>
              <a:t> as a method of taking an input from a client. </a:t>
            </a:r>
          </a:p>
          <a:p>
            <a:pPr marL="0" indent="0">
              <a:buNone/>
            </a:pPr>
            <a:endParaRPr lang="en-CA" sz="1400" dirty="0"/>
          </a:p>
          <a:p>
            <a:pPr marL="0" indent="0">
              <a:buNone/>
            </a:pPr>
            <a:r>
              <a:rPr lang="en-CA" sz="1400" dirty="0">
                <a:solidFill>
                  <a:srgbClr val="240EFF"/>
                </a:solidFill>
              </a:rPr>
              <a:t>Read-Host</a:t>
            </a:r>
            <a:r>
              <a:rPr lang="en-CA" sz="1400" dirty="0"/>
              <a:t> prompts the user for an input through the command line using whatever value is placed in the (). </a:t>
            </a:r>
          </a:p>
          <a:p>
            <a:pPr marL="0" indent="0">
              <a:buNone/>
            </a:pPr>
            <a:endParaRPr lang="en-CA" sz="1400" dirty="0"/>
          </a:p>
          <a:p>
            <a:pPr marL="0" indent="0">
              <a:buNone/>
            </a:pPr>
            <a:r>
              <a:rPr lang="en-CA" sz="1400" dirty="0"/>
              <a:t>Whatever is typed in, is then saved as a </a:t>
            </a:r>
            <a:r>
              <a:rPr lang="en-CA" sz="1400" dirty="0">
                <a:solidFill>
                  <a:srgbClr val="A42200"/>
                </a:solidFill>
              </a:rPr>
              <a:t>String</a:t>
            </a:r>
            <a:r>
              <a:rPr lang="en-CA" sz="1400" dirty="0"/>
              <a:t> into a variable if the value is saved. </a:t>
            </a:r>
          </a:p>
          <a:p>
            <a:pPr marL="0" indent="0">
              <a:buNone/>
            </a:pPr>
            <a:endParaRPr lang="en-CA" sz="2200" dirty="0"/>
          </a:p>
          <a:p>
            <a:pPr marL="0" indent="0">
              <a:buNone/>
            </a:pPr>
            <a:r>
              <a:rPr lang="en-CA" sz="1400" dirty="0"/>
              <a:t>This means that if you are taking numbers as an input, you will need to convert them from </a:t>
            </a:r>
            <a:r>
              <a:rPr lang="en-CA" sz="1400" dirty="0">
                <a:solidFill>
                  <a:srgbClr val="A42200"/>
                </a:solidFill>
              </a:rPr>
              <a:t>Strings</a:t>
            </a:r>
            <a:r>
              <a:rPr lang="en-CA" sz="1400" dirty="0"/>
              <a:t> to Numbers</a:t>
            </a:r>
          </a:p>
          <a:p>
            <a:pPr marL="0" indent="0">
              <a:buNone/>
            </a:pPr>
            <a:r>
              <a:rPr lang="en-CA" sz="1400" dirty="0"/>
              <a:t>	</a:t>
            </a:r>
            <a:endParaRPr lang="en-CA" sz="1200" dirty="0">
              <a:solidFill>
                <a:srgbClr val="FF0000"/>
              </a:solidFill>
            </a:endParaRPr>
          </a:p>
        </p:txBody>
      </p:sp>
      <p:pic>
        <p:nvPicPr>
          <p:cNvPr id="9" name="Picture 8">
            <a:extLst>
              <a:ext uri="{FF2B5EF4-FFF2-40B4-BE49-F238E27FC236}">
                <a16:creationId xmlns:a16="http://schemas.microsoft.com/office/drawing/2014/main" id="{7A0DC1EA-4951-4B7A-96DE-772B7657107D}"/>
              </a:ext>
            </a:extLst>
          </p:cNvPr>
          <p:cNvPicPr>
            <a:picLocks noChangeAspect="1"/>
          </p:cNvPicPr>
          <p:nvPr/>
        </p:nvPicPr>
        <p:blipFill>
          <a:blip r:embed="rId2"/>
          <a:stretch>
            <a:fillRect/>
          </a:stretch>
        </p:blipFill>
        <p:spPr>
          <a:xfrm>
            <a:off x="3748087" y="1658378"/>
            <a:ext cx="4695825" cy="847725"/>
          </a:xfrm>
          <a:prstGeom prst="rect">
            <a:avLst/>
          </a:prstGeom>
          <a:ln w="38100">
            <a:solidFill>
              <a:schemeClr val="tx1"/>
            </a:solidFill>
          </a:ln>
        </p:spPr>
      </p:pic>
    </p:spTree>
    <p:extLst>
      <p:ext uri="{BB962C8B-B14F-4D97-AF65-F5344CB8AC3E}">
        <p14:creationId xmlns:p14="http://schemas.microsoft.com/office/powerpoint/2010/main" val="111461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EBE2-96C5-4C41-80FF-7D3F5A3940BB}"/>
              </a:ext>
            </a:extLst>
          </p:cNvPr>
          <p:cNvSpPr>
            <a:spLocks noGrp="1"/>
          </p:cNvSpPr>
          <p:nvPr>
            <p:ph type="title"/>
          </p:nvPr>
        </p:nvSpPr>
        <p:spPr/>
        <p:txBody>
          <a:bodyPr/>
          <a:lstStyle/>
          <a:p>
            <a:r>
              <a:rPr lang="en-CA" dirty="0"/>
              <a:t>Input Exercise</a:t>
            </a:r>
          </a:p>
        </p:txBody>
      </p:sp>
      <p:sp>
        <p:nvSpPr>
          <p:cNvPr id="4" name="Content Placeholder 2">
            <a:extLst>
              <a:ext uri="{FF2B5EF4-FFF2-40B4-BE49-F238E27FC236}">
                <a16:creationId xmlns:a16="http://schemas.microsoft.com/office/drawing/2014/main" id="{3BC53584-2A5F-485A-BD04-4FB8A6FD891F}"/>
              </a:ext>
            </a:extLst>
          </p:cNvPr>
          <p:cNvSpPr>
            <a:spLocks noGrp="1"/>
          </p:cNvSpPr>
          <p:nvPr>
            <p:ph idx="1"/>
          </p:nvPr>
        </p:nvSpPr>
        <p:spPr>
          <a:xfrm>
            <a:off x="838200" y="1611349"/>
            <a:ext cx="10515600" cy="1654879"/>
          </a:xfrm>
        </p:spPr>
        <p:txBody>
          <a:bodyPr>
            <a:normAutofit lnSpcReduction="10000"/>
          </a:bodyPr>
          <a:lstStyle/>
          <a:p>
            <a:pPr marL="0" indent="0">
              <a:buNone/>
            </a:pPr>
            <a:r>
              <a:rPr lang="en-CA" dirty="0"/>
              <a:t>Make a script that Replicates a </a:t>
            </a:r>
            <a:r>
              <a:rPr lang="en-CA" dirty="0" err="1"/>
              <a:t>MadLib</a:t>
            </a:r>
            <a:r>
              <a:rPr lang="en-CA" dirty="0"/>
              <a:t>:</a:t>
            </a:r>
          </a:p>
          <a:p>
            <a:pPr marL="0" indent="0">
              <a:buNone/>
            </a:pPr>
            <a:endParaRPr lang="en-CA" dirty="0"/>
          </a:p>
          <a:p>
            <a:pPr marL="0" indent="0">
              <a:buNone/>
            </a:pPr>
            <a:r>
              <a:rPr lang="en-CA" sz="2000" dirty="0"/>
              <a:t>Ask for a series of words to fill in the blanks of a story. Then read the story out to the user.</a:t>
            </a:r>
          </a:p>
          <a:p>
            <a:pPr marL="0" indent="0">
              <a:buNone/>
            </a:pPr>
            <a:r>
              <a:rPr lang="en-CA" sz="1400" dirty="0"/>
              <a:t>The </a:t>
            </a:r>
            <a:r>
              <a:rPr lang="en-CA" sz="1400" dirty="0" err="1"/>
              <a:t>MadLib</a:t>
            </a:r>
            <a:r>
              <a:rPr lang="en-CA" sz="1400" dirty="0"/>
              <a:t> only needs to be three lines long and ask for three words. </a:t>
            </a:r>
          </a:p>
        </p:txBody>
      </p:sp>
      <p:pic>
        <p:nvPicPr>
          <p:cNvPr id="9" name="Picture 8">
            <a:extLst>
              <a:ext uri="{FF2B5EF4-FFF2-40B4-BE49-F238E27FC236}">
                <a16:creationId xmlns:a16="http://schemas.microsoft.com/office/drawing/2014/main" id="{6AE35C29-19F9-4E19-BC33-49060465AAA5}"/>
              </a:ext>
            </a:extLst>
          </p:cNvPr>
          <p:cNvPicPr>
            <a:picLocks noChangeAspect="1"/>
          </p:cNvPicPr>
          <p:nvPr/>
        </p:nvPicPr>
        <p:blipFill>
          <a:blip r:embed="rId2"/>
          <a:stretch>
            <a:fillRect/>
          </a:stretch>
        </p:blipFill>
        <p:spPr>
          <a:xfrm>
            <a:off x="2809875" y="3774881"/>
            <a:ext cx="6572250" cy="1362075"/>
          </a:xfrm>
          <a:prstGeom prst="rect">
            <a:avLst/>
          </a:prstGeom>
        </p:spPr>
      </p:pic>
      <p:sp>
        <p:nvSpPr>
          <p:cNvPr id="6" name="Rectangle 5">
            <a:extLst>
              <a:ext uri="{FF2B5EF4-FFF2-40B4-BE49-F238E27FC236}">
                <a16:creationId xmlns:a16="http://schemas.microsoft.com/office/drawing/2014/main" id="{40062D7E-2898-445B-8EE0-B530F747CBB3}"/>
              </a:ext>
            </a:extLst>
          </p:cNvPr>
          <p:cNvSpPr/>
          <p:nvPr/>
        </p:nvSpPr>
        <p:spPr>
          <a:xfrm>
            <a:off x="2408075" y="3591771"/>
            <a:ext cx="7375850" cy="1728296"/>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Tree>
    <p:extLst>
      <p:ext uri="{BB962C8B-B14F-4D97-AF65-F5344CB8AC3E}">
        <p14:creationId xmlns:p14="http://schemas.microsoft.com/office/powerpoint/2010/main" val="302559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D5A3-2ADB-4820-818B-6B0B82B01289}"/>
              </a:ext>
            </a:extLst>
          </p:cNvPr>
          <p:cNvSpPr>
            <a:spLocks noGrp="1"/>
          </p:cNvSpPr>
          <p:nvPr>
            <p:ph type="title"/>
          </p:nvPr>
        </p:nvSpPr>
        <p:spPr/>
        <p:txBody>
          <a:bodyPr/>
          <a:lstStyle/>
          <a:p>
            <a:r>
              <a:rPr lang="en-CA"/>
              <a:t>Methods Introduction (Reusability)</a:t>
            </a:r>
            <a:endParaRPr lang="en-CA" dirty="0"/>
          </a:p>
        </p:txBody>
      </p:sp>
      <p:sp>
        <p:nvSpPr>
          <p:cNvPr id="3" name="Content Placeholder 2">
            <a:extLst>
              <a:ext uri="{FF2B5EF4-FFF2-40B4-BE49-F238E27FC236}">
                <a16:creationId xmlns:a16="http://schemas.microsoft.com/office/drawing/2014/main" id="{402E3BB1-AD7E-4431-BD58-04E564EB8E94}"/>
              </a:ext>
            </a:extLst>
          </p:cNvPr>
          <p:cNvSpPr>
            <a:spLocks noGrp="1"/>
          </p:cNvSpPr>
          <p:nvPr>
            <p:ph idx="1"/>
          </p:nvPr>
        </p:nvSpPr>
        <p:spPr>
          <a:xfrm>
            <a:off x="838200" y="1533380"/>
            <a:ext cx="10515600" cy="971258"/>
          </a:xfrm>
        </p:spPr>
        <p:txBody>
          <a:bodyPr>
            <a:normAutofit fontScale="92500"/>
          </a:bodyPr>
          <a:lstStyle/>
          <a:p>
            <a:r>
              <a:rPr lang="en-CA" dirty="0"/>
              <a:t>Methods are a powerful tool in programming as they allow for us to reuse and reduce the code that we write. This is also key for organising code.</a:t>
            </a:r>
          </a:p>
        </p:txBody>
      </p:sp>
      <p:pic>
        <p:nvPicPr>
          <p:cNvPr id="4" name="Picture 3">
            <a:extLst>
              <a:ext uri="{FF2B5EF4-FFF2-40B4-BE49-F238E27FC236}">
                <a16:creationId xmlns:a16="http://schemas.microsoft.com/office/drawing/2014/main" id="{669918C9-67B1-4546-AED3-FAE14EECCB01}"/>
              </a:ext>
            </a:extLst>
          </p:cNvPr>
          <p:cNvPicPr>
            <a:picLocks noChangeAspect="1"/>
          </p:cNvPicPr>
          <p:nvPr/>
        </p:nvPicPr>
        <p:blipFill>
          <a:blip r:embed="rId2"/>
          <a:stretch>
            <a:fillRect/>
          </a:stretch>
        </p:blipFill>
        <p:spPr>
          <a:xfrm>
            <a:off x="1096030" y="3277998"/>
            <a:ext cx="2514600" cy="2800350"/>
          </a:xfrm>
          <a:prstGeom prst="rect">
            <a:avLst/>
          </a:prstGeom>
        </p:spPr>
      </p:pic>
      <p:pic>
        <p:nvPicPr>
          <p:cNvPr id="5" name="Picture 4">
            <a:extLst>
              <a:ext uri="{FF2B5EF4-FFF2-40B4-BE49-F238E27FC236}">
                <a16:creationId xmlns:a16="http://schemas.microsoft.com/office/drawing/2014/main" id="{7586B7D5-22E3-42C0-BFAC-BF6068030113}"/>
              </a:ext>
            </a:extLst>
          </p:cNvPr>
          <p:cNvPicPr>
            <a:picLocks noChangeAspect="1"/>
          </p:cNvPicPr>
          <p:nvPr/>
        </p:nvPicPr>
        <p:blipFill>
          <a:blip r:embed="rId3"/>
          <a:stretch>
            <a:fillRect/>
          </a:stretch>
        </p:blipFill>
        <p:spPr>
          <a:xfrm>
            <a:off x="5853112" y="3277998"/>
            <a:ext cx="485775" cy="2924175"/>
          </a:xfrm>
          <a:prstGeom prst="rect">
            <a:avLst/>
          </a:prstGeom>
        </p:spPr>
      </p:pic>
      <p:pic>
        <p:nvPicPr>
          <p:cNvPr id="6" name="Picture 5">
            <a:extLst>
              <a:ext uri="{FF2B5EF4-FFF2-40B4-BE49-F238E27FC236}">
                <a16:creationId xmlns:a16="http://schemas.microsoft.com/office/drawing/2014/main" id="{BF8E01B0-8324-4EC6-88BD-4CB9D6625C36}"/>
              </a:ext>
            </a:extLst>
          </p:cNvPr>
          <p:cNvPicPr>
            <a:picLocks noChangeAspect="1"/>
          </p:cNvPicPr>
          <p:nvPr/>
        </p:nvPicPr>
        <p:blipFill>
          <a:blip r:embed="rId4"/>
          <a:stretch>
            <a:fillRect/>
          </a:stretch>
        </p:blipFill>
        <p:spPr>
          <a:xfrm>
            <a:off x="8435217" y="3672280"/>
            <a:ext cx="3228975" cy="1371600"/>
          </a:xfrm>
          <a:prstGeom prst="rect">
            <a:avLst/>
          </a:prstGeom>
        </p:spPr>
      </p:pic>
      <p:sp>
        <p:nvSpPr>
          <p:cNvPr id="7" name="Arrow: Right 6">
            <a:extLst>
              <a:ext uri="{FF2B5EF4-FFF2-40B4-BE49-F238E27FC236}">
                <a16:creationId xmlns:a16="http://schemas.microsoft.com/office/drawing/2014/main" id="{934B7CDA-7626-43E1-8AB9-3232175E30AD}"/>
              </a:ext>
            </a:extLst>
          </p:cNvPr>
          <p:cNvSpPr/>
          <p:nvPr/>
        </p:nvSpPr>
        <p:spPr>
          <a:xfrm>
            <a:off x="4014612" y="4211273"/>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7C0F8776-024D-49C4-AC25-9CE709DFA10C}"/>
              </a:ext>
            </a:extLst>
          </p:cNvPr>
          <p:cNvSpPr/>
          <p:nvPr/>
        </p:nvSpPr>
        <p:spPr>
          <a:xfrm rot="10800000">
            <a:off x="6691310" y="4211272"/>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C265F3A2-8328-41D7-95EE-24EE282F21BB}"/>
              </a:ext>
            </a:extLst>
          </p:cNvPr>
          <p:cNvSpPr txBox="1"/>
          <p:nvPr/>
        </p:nvSpPr>
        <p:spPr>
          <a:xfrm>
            <a:off x="1216404" y="2776756"/>
            <a:ext cx="3162649" cy="369332"/>
          </a:xfrm>
          <a:prstGeom prst="rect">
            <a:avLst/>
          </a:prstGeom>
          <a:noFill/>
          <a:ln w="28575">
            <a:solidFill>
              <a:schemeClr val="tx1"/>
            </a:solidFill>
          </a:ln>
        </p:spPr>
        <p:txBody>
          <a:bodyPr wrap="square" rtlCol="0">
            <a:spAutoFit/>
          </a:bodyPr>
          <a:lstStyle/>
          <a:p>
            <a:pPr algn="ctr"/>
            <a:r>
              <a:rPr lang="en-CA" dirty="0"/>
              <a:t>Without Methods:</a:t>
            </a:r>
          </a:p>
        </p:txBody>
      </p:sp>
      <p:sp>
        <p:nvSpPr>
          <p:cNvPr id="10" name="TextBox 9">
            <a:extLst>
              <a:ext uri="{FF2B5EF4-FFF2-40B4-BE49-F238E27FC236}">
                <a16:creationId xmlns:a16="http://schemas.microsoft.com/office/drawing/2014/main" id="{794F0A3A-FC94-452E-B5D2-73CB8574E9E4}"/>
              </a:ext>
            </a:extLst>
          </p:cNvPr>
          <p:cNvSpPr txBox="1"/>
          <p:nvPr/>
        </p:nvSpPr>
        <p:spPr>
          <a:xfrm>
            <a:off x="8125828" y="2776756"/>
            <a:ext cx="3162649" cy="369332"/>
          </a:xfrm>
          <a:prstGeom prst="rect">
            <a:avLst/>
          </a:prstGeom>
          <a:noFill/>
          <a:ln w="28575">
            <a:solidFill>
              <a:schemeClr val="tx1"/>
            </a:solidFill>
          </a:ln>
        </p:spPr>
        <p:txBody>
          <a:bodyPr wrap="square" rtlCol="0">
            <a:spAutoFit/>
          </a:bodyPr>
          <a:lstStyle/>
          <a:p>
            <a:pPr algn="ctr"/>
            <a:r>
              <a:rPr lang="en-CA" dirty="0"/>
              <a:t>With Methods:</a:t>
            </a:r>
          </a:p>
        </p:txBody>
      </p:sp>
      <p:sp>
        <p:nvSpPr>
          <p:cNvPr id="11" name="TextBox 10">
            <a:extLst>
              <a:ext uri="{FF2B5EF4-FFF2-40B4-BE49-F238E27FC236}">
                <a16:creationId xmlns:a16="http://schemas.microsoft.com/office/drawing/2014/main" id="{8D5121CB-BC89-4D8A-8A85-1A9E47BCC8FE}"/>
              </a:ext>
            </a:extLst>
          </p:cNvPr>
          <p:cNvSpPr txBox="1"/>
          <p:nvPr/>
        </p:nvSpPr>
        <p:spPr>
          <a:xfrm>
            <a:off x="1101313" y="6289428"/>
            <a:ext cx="11026062" cy="307777"/>
          </a:xfrm>
          <a:prstGeom prst="rect">
            <a:avLst/>
          </a:prstGeom>
          <a:noFill/>
        </p:spPr>
        <p:txBody>
          <a:bodyPr wrap="square" rtlCol="0">
            <a:spAutoFit/>
          </a:bodyPr>
          <a:lstStyle/>
          <a:p>
            <a:r>
              <a:rPr lang="en-CA" sz="1400" dirty="0">
                <a:solidFill>
                  <a:srgbClr val="FF0000"/>
                </a:solidFill>
              </a:rPr>
              <a:t>* Writing Hi 100 times without a method and loop would require 100 lines of code, but with methods and a loop it stays at 8</a:t>
            </a:r>
          </a:p>
        </p:txBody>
      </p:sp>
    </p:spTree>
    <p:extLst>
      <p:ext uri="{BB962C8B-B14F-4D97-AF65-F5344CB8AC3E}">
        <p14:creationId xmlns:p14="http://schemas.microsoft.com/office/powerpoint/2010/main" val="345057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5307BF-B700-4DE2-AB82-7E92DB6E5A0F}"/>
              </a:ext>
            </a:extLst>
          </p:cNvPr>
          <p:cNvSpPr>
            <a:spLocks noGrp="1"/>
          </p:cNvSpPr>
          <p:nvPr>
            <p:ph type="title"/>
          </p:nvPr>
        </p:nvSpPr>
        <p:spPr>
          <a:xfrm>
            <a:off x="838200" y="365125"/>
            <a:ext cx="10515600" cy="1325563"/>
          </a:xfrm>
        </p:spPr>
        <p:txBody>
          <a:bodyPr/>
          <a:lstStyle/>
          <a:p>
            <a:r>
              <a:rPr lang="en-CA" dirty="0"/>
              <a:t>Methods Introduction (Organization)</a:t>
            </a:r>
          </a:p>
        </p:txBody>
      </p:sp>
      <p:sp>
        <p:nvSpPr>
          <p:cNvPr id="5" name="Content Placeholder 2">
            <a:extLst>
              <a:ext uri="{FF2B5EF4-FFF2-40B4-BE49-F238E27FC236}">
                <a16:creationId xmlns:a16="http://schemas.microsoft.com/office/drawing/2014/main" id="{6D63E86F-E183-43A3-AF38-4C9D3C5A6B60}"/>
              </a:ext>
            </a:extLst>
          </p:cNvPr>
          <p:cNvSpPr>
            <a:spLocks noGrp="1"/>
          </p:cNvSpPr>
          <p:nvPr>
            <p:ph idx="1"/>
          </p:nvPr>
        </p:nvSpPr>
        <p:spPr>
          <a:xfrm>
            <a:off x="838200" y="1533380"/>
            <a:ext cx="10515600" cy="971258"/>
          </a:xfrm>
        </p:spPr>
        <p:txBody>
          <a:bodyPr>
            <a:normAutofit/>
          </a:bodyPr>
          <a:lstStyle/>
          <a:p>
            <a:r>
              <a:rPr lang="en-CA" dirty="0"/>
              <a:t>Methods make code cleaner to read which means that looking through code can be easier to understand and update. </a:t>
            </a:r>
          </a:p>
        </p:txBody>
      </p:sp>
      <p:sp>
        <p:nvSpPr>
          <p:cNvPr id="11" name="TextBox 10">
            <a:extLst>
              <a:ext uri="{FF2B5EF4-FFF2-40B4-BE49-F238E27FC236}">
                <a16:creationId xmlns:a16="http://schemas.microsoft.com/office/drawing/2014/main" id="{A077D745-18B8-41A7-8C3D-ED511C6A1DF0}"/>
              </a:ext>
            </a:extLst>
          </p:cNvPr>
          <p:cNvSpPr txBox="1"/>
          <p:nvPr/>
        </p:nvSpPr>
        <p:spPr>
          <a:xfrm>
            <a:off x="1216404" y="2776756"/>
            <a:ext cx="3162649" cy="369332"/>
          </a:xfrm>
          <a:prstGeom prst="rect">
            <a:avLst/>
          </a:prstGeom>
          <a:noFill/>
          <a:ln w="28575">
            <a:solidFill>
              <a:schemeClr val="tx1"/>
            </a:solidFill>
          </a:ln>
        </p:spPr>
        <p:txBody>
          <a:bodyPr wrap="square" rtlCol="0">
            <a:spAutoFit/>
          </a:bodyPr>
          <a:lstStyle/>
          <a:p>
            <a:pPr algn="ctr"/>
            <a:r>
              <a:rPr lang="en-CA" dirty="0"/>
              <a:t>Without Methods:</a:t>
            </a:r>
          </a:p>
        </p:txBody>
      </p:sp>
      <p:sp>
        <p:nvSpPr>
          <p:cNvPr id="12" name="TextBox 11">
            <a:extLst>
              <a:ext uri="{FF2B5EF4-FFF2-40B4-BE49-F238E27FC236}">
                <a16:creationId xmlns:a16="http://schemas.microsoft.com/office/drawing/2014/main" id="{1B2C694F-A692-4E0B-BCA8-87D4636E3079}"/>
              </a:ext>
            </a:extLst>
          </p:cNvPr>
          <p:cNvSpPr txBox="1"/>
          <p:nvPr/>
        </p:nvSpPr>
        <p:spPr>
          <a:xfrm>
            <a:off x="8125828" y="2776756"/>
            <a:ext cx="3162649" cy="369332"/>
          </a:xfrm>
          <a:prstGeom prst="rect">
            <a:avLst/>
          </a:prstGeom>
          <a:noFill/>
          <a:ln w="28575">
            <a:solidFill>
              <a:schemeClr val="tx1"/>
            </a:solidFill>
          </a:ln>
        </p:spPr>
        <p:txBody>
          <a:bodyPr wrap="square" rtlCol="0">
            <a:spAutoFit/>
          </a:bodyPr>
          <a:lstStyle/>
          <a:p>
            <a:pPr algn="ctr"/>
            <a:r>
              <a:rPr lang="en-CA" dirty="0"/>
              <a:t>With Methods:</a:t>
            </a:r>
          </a:p>
        </p:txBody>
      </p:sp>
      <p:sp>
        <p:nvSpPr>
          <p:cNvPr id="9" name="Arrow: Right 8">
            <a:extLst>
              <a:ext uri="{FF2B5EF4-FFF2-40B4-BE49-F238E27FC236}">
                <a16:creationId xmlns:a16="http://schemas.microsoft.com/office/drawing/2014/main" id="{CC1CA8C9-5B94-462A-82E9-DFB69BD0ADF8}"/>
              </a:ext>
            </a:extLst>
          </p:cNvPr>
          <p:cNvSpPr/>
          <p:nvPr/>
        </p:nvSpPr>
        <p:spPr>
          <a:xfrm>
            <a:off x="5378741" y="3956412"/>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Picture 13">
            <a:extLst>
              <a:ext uri="{FF2B5EF4-FFF2-40B4-BE49-F238E27FC236}">
                <a16:creationId xmlns:a16="http://schemas.microsoft.com/office/drawing/2014/main" id="{00B1702B-F070-404E-8B33-10DAD6BC85E3}"/>
              </a:ext>
            </a:extLst>
          </p:cNvPr>
          <p:cNvPicPr>
            <a:picLocks noChangeAspect="1"/>
          </p:cNvPicPr>
          <p:nvPr/>
        </p:nvPicPr>
        <p:blipFill>
          <a:blip r:embed="rId2"/>
          <a:stretch>
            <a:fillRect/>
          </a:stretch>
        </p:blipFill>
        <p:spPr>
          <a:xfrm>
            <a:off x="354543" y="3429000"/>
            <a:ext cx="4886370" cy="2443185"/>
          </a:xfrm>
          <a:prstGeom prst="rect">
            <a:avLst/>
          </a:prstGeom>
        </p:spPr>
      </p:pic>
      <p:pic>
        <p:nvPicPr>
          <p:cNvPr id="15" name="Picture 14">
            <a:extLst>
              <a:ext uri="{FF2B5EF4-FFF2-40B4-BE49-F238E27FC236}">
                <a16:creationId xmlns:a16="http://schemas.microsoft.com/office/drawing/2014/main" id="{CAA78E39-786D-45DE-8594-BEFDABAC7FAE}"/>
              </a:ext>
            </a:extLst>
          </p:cNvPr>
          <p:cNvPicPr>
            <a:picLocks noChangeAspect="1"/>
          </p:cNvPicPr>
          <p:nvPr/>
        </p:nvPicPr>
        <p:blipFill>
          <a:blip r:embed="rId3"/>
          <a:stretch>
            <a:fillRect/>
          </a:stretch>
        </p:blipFill>
        <p:spPr>
          <a:xfrm>
            <a:off x="7564202" y="3637240"/>
            <a:ext cx="3724275" cy="1828800"/>
          </a:xfrm>
          <a:prstGeom prst="rect">
            <a:avLst/>
          </a:prstGeom>
        </p:spPr>
      </p:pic>
      <p:sp>
        <p:nvSpPr>
          <p:cNvPr id="16" name="TextBox 15">
            <a:extLst>
              <a:ext uri="{FF2B5EF4-FFF2-40B4-BE49-F238E27FC236}">
                <a16:creationId xmlns:a16="http://schemas.microsoft.com/office/drawing/2014/main" id="{27C94FC5-6705-4B55-BAD4-F96E1AB42D5B}"/>
              </a:ext>
            </a:extLst>
          </p:cNvPr>
          <p:cNvSpPr txBox="1"/>
          <p:nvPr/>
        </p:nvSpPr>
        <p:spPr>
          <a:xfrm>
            <a:off x="1367406" y="6012730"/>
            <a:ext cx="9622173" cy="646331"/>
          </a:xfrm>
          <a:prstGeom prst="rect">
            <a:avLst/>
          </a:prstGeom>
          <a:noFill/>
        </p:spPr>
        <p:txBody>
          <a:bodyPr wrap="square" rtlCol="0">
            <a:spAutoFit/>
          </a:bodyPr>
          <a:lstStyle/>
          <a:p>
            <a:r>
              <a:rPr lang="en-CA" dirty="0"/>
              <a:t>* In the industry code is written in a similar way to the way on the right. Lets say someone wants to change the ending message, it is much easier to find the section using methods.</a:t>
            </a:r>
          </a:p>
        </p:txBody>
      </p:sp>
    </p:spTree>
    <p:extLst>
      <p:ext uri="{BB962C8B-B14F-4D97-AF65-F5344CB8AC3E}">
        <p14:creationId xmlns:p14="http://schemas.microsoft.com/office/powerpoint/2010/main" val="13682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D1C470-1964-494D-BD08-C28A96132B39}"/>
              </a:ext>
            </a:extLst>
          </p:cNvPr>
          <p:cNvSpPr>
            <a:spLocks noGrp="1"/>
          </p:cNvSpPr>
          <p:nvPr>
            <p:ph type="title"/>
          </p:nvPr>
        </p:nvSpPr>
        <p:spPr>
          <a:xfrm>
            <a:off x="838200" y="365125"/>
            <a:ext cx="10515600" cy="1325563"/>
          </a:xfrm>
        </p:spPr>
        <p:txBody>
          <a:bodyPr/>
          <a:lstStyle/>
          <a:p>
            <a:r>
              <a:rPr lang="en-CA" dirty="0"/>
              <a:t>Methods Structure 1 </a:t>
            </a:r>
          </a:p>
        </p:txBody>
      </p:sp>
      <p:sp>
        <p:nvSpPr>
          <p:cNvPr id="5" name="Content Placeholder 2">
            <a:extLst>
              <a:ext uri="{FF2B5EF4-FFF2-40B4-BE49-F238E27FC236}">
                <a16:creationId xmlns:a16="http://schemas.microsoft.com/office/drawing/2014/main" id="{886A50E7-AC2B-451B-A0D6-3C554EF0904B}"/>
              </a:ext>
            </a:extLst>
          </p:cNvPr>
          <p:cNvSpPr>
            <a:spLocks noGrp="1"/>
          </p:cNvSpPr>
          <p:nvPr>
            <p:ph idx="1"/>
          </p:nvPr>
        </p:nvSpPr>
        <p:spPr>
          <a:xfrm>
            <a:off x="838200" y="1682338"/>
            <a:ext cx="11068574" cy="4694907"/>
          </a:xfrm>
        </p:spPr>
        <p:txBody>
          <a:bodyPr>
            <a:normAutofit/>
          </a:bodyPr>
          <a:lstStyle/>
          <a:p>
            <a:pPr marL="0" indent="0">
              <a:lnSpc>
                <a:spcPct val="200000"/>
              </a:lnSpc>
              <a:spcBef>
                <a:spcPts val="0"/>
              </a:spcBef>
              <a:spcAft>
                <a:spcPts val="1200"/>
              </a:spcAft>
              <a:buNone/>
            </a:pPr>
            <a:r>
              <a:rPr lang="en-CA" sz="1900" dirty="0"/>
              <a:t>Breakdown of the method construction: </a:t>
            </a:r>
            <a:endParaRPr lang="en-CA" sz="1600" dirty="0"/>
          </a:p>
          <a:p>
            <a:pPr marL="0" indent="0">
              <a:lnSpc>
                <a:spcPct val="150000"/>
              </a:lnSpc>
              <a:spcBef>
                <a:spcPts val="0"/>
              </a:spcBef>
              <a:buNone/>
            </a:pPr>
            <a:r>
              <a:rPr lang="en-CA" sz="1600" dirty="0">
                <a:solidFill>
                  <a:srgbClr val="002060"/>
                </a:solidFill>
              </a:rPr>
              <a:t>function</a:t>
            </a:r>
            <a:r>
              <a:rPr lang="en-CA" sz="1600" dirty="0"/>
              <a:t>: </a:t>
            </a:r>
          </a:p>
          <a:p>
            <a:pPr marL="0" indent="0">
              <a:lnSpc>
                <a:spcPct val="150000"/>
              </a:lnSpc>
              <a:spcBef>
                <a:spcPts val="0"/>
              </a:spcBef>
              <a:buNone/>
            </a:pPr>
            <a:r>
              <a:rPr lang="en-CA" sz="1600" dirty="0"/>
              <a:t>This is the indicator that a function is being initiated</a:t>
            </a:r>
            <a:endParaRPr lang="en-CA" sz="1600" dirty="0">
              <a:solidFill>
                <a:srgbClr val="8C36E6"/>
              </a:solidFill>
            </a:endParaRPr>
          </a:p>
          <a:p>
            <a:pPr marL="0" indent="0">
              <a:lnSpc>
                <a:spcPct val="150000"/>
              </a:lnSpc>
              <a:buNone/>
            </a:pPr>
            <a:r>
              <a:rPr lang="en-CA" sz="1600" dirty="0" err="1">
                <a:solidFill>
                  <a:srgbClr val="8C36E6"/>
                </a:solidFill>
              </a:rPr>
              <a:t>function_name</a:t>
            </a:r>
            <a:r>
              <a:rPr lang="en-CA" sz="1600" dirty="0"/>
              <a:t>: The name of the function</a:t>
            </a:r>
          </a:p>
          <a:p>
            <a:pPr marL="0" indent="0">
              <a:lnSpc>
                <a:spcPct val="150000"/>
              </a:lnSpc>
              <a:buNone/>
            </a:pPr>
            <a:r>
              <a:rPr lang="en-CA" sz="1600" dirty="0">
                <a:solidFill>
                  <a:srgbClr val="B43B01"/>
                </a:solidFill>
              </a:rPr>
              <a:t>$parameter1</a:t>
            </a:r>
            <a:r>
              <a:rPr lang="en-CA" sz="1600" dirty="0"/>
              <a:t>: Values that can be passed into the function</a:t>
            </a:r>
            <a:endParaRPr lang="en-CA" sz="1600" dirty="0">
              <a:solidFill>
                <a:srgbClr val="B43B01"/>
              </a:solidFill>
            </a:endParaRPr>
          </a:p>
          <a:p>
            <a:pPr marL="0" indent="0">
              <a:lnSpc>
                <a:spcPct val="150000"/>
              </a:lnSpc>
              <a:buNone/>
            </a:pPr>
            <a:r>
              <a:rPr lang="en-CA" sz="1600" dirty="0">
                <a:solidFill>
                  <a:schemeClr val="accent6">
                    <a:lumMod val="50000"/>
                  </a:schemeClr>
                </a:solidFill>
              </a:rPr>
              <a:t>#code </a:t>
            </a:r>
            <a:r>
              <a:rPr lang="en-CA" sz="1600" dirty="0"/>
              <a:t>: This is a comment indicating where the repeated task will go</a:t>
            </a:r>
          </a:p>
          <a:p>
            <a:pPr marL="0" indent="0">
              <a:lnSpc>
                <a:spcPct val="150000"/>
              </a:lnSpc>
              <a:buNone/>
            </a:pPr>
            <a:r>
              <a:rPr lang="en-CA" sz="1600" dirty="0">
                <a:solidFill>
                  <a:srgbClr val="002060"/>
                </a:solidFill>
              </a:rPr>
              <a:t>return: </a:t>
            </a:r>
            <a:r>
              <a:rPr lang="en-CA" sz="1600" dirty="0"/>
              <a:t>The value that will be saved where the function is called</a:t>
            </a:r>
          </a:p>
          <a:p>
            <a:pPr marL="0" indent="0">
              <a:lnSpc>
                <a:spcPct val="150000"/>
              </a:lnSpc>
              <a:buNone/>
            </a:pPr>
            <a:r>
              <a:rPr lang="en-CA" sz="1600" dirty="0"/>
              <a:t>Line 8: How to call our function</a:t>
            </a:r>
          </a:p>
        </p:txBody>
      </p:sp>
      <p:pic>
        <p:nvPicPr>
          <p:cNvPr id="12" name="Picture 11">
            <a:extLst>
              <a:ext uri="{FF2B5EF4-FFF2-40B4-BE49-F238E27FC236}">
                <a16:creationId xmlns:a16="http://schemas.microsoft.com/office/drawing/2014/main" id="{7AF8719D-4977-4320-B7B5-670C3E541E70}"/>
              </a:ext>
            </a:extLst>
          </p:cNvPr>
          <p:cNvPicPr>
            <a:picLocks noChangeAspect="1"/>
          </p:cNvPicPr>
          <p:nvPr/>
        </p:nvPicPr>
        <p:blipFill>
          <a:blip r:embed="rId2"/>
          <a:stretch>
            <a:fillRect/>
          </a:stretch>
        </p:blipFill>
        <p:spPr>
          <a:xfrm>
            <a:off x="5667899" y="1719435"/>
            <a:ext cx="6238875" cy="1590675"/>
          </a:xfrm>
          <a:prstGeom prst="rect">
            <a:avLst/>
          </a:prstGeom>
          <a:ln w="19050">
            <a:solidFill>
              <a:schemeClr val="tx1"/>
            </a:solidFill>
          </a:ln>
        </p:spPr>
      </p:pic>
    </p:spTree>
    <p:extLst>
      <p:ext uri="{BB962C8B-B14F-4D97-AF65-F5344CB8AC3E}">
        <p14:creationId xmlns:p14="http://schemas.microsoft.com/office/powerpoint/2010/main" val="264042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CF665E5527C042AF505769BBFB9A4B" ma:contentTypeVersion="11" ma:contentTypeDescription="Create a new document." ma:contentTypeScope="" ma:versionID="621d59642f4ecf98fcfa51503eaf43c1">
  <xsd:schema xmlns:xsd="http://www.w3.org/2001/XMLSchema" xmlns:xs="http://www.w3.org/2001/XMLSchema" xmlns:p="http://schemas.microsoft.com/office/2006/metadata/properties" xmlns:ns3="9e01ce2f-1a82-403e-a6c1-8b75909ff9eb" xmlns:ns4="b84f910d-ac61-4c7f-8215-5a49d2b8604e" targetNamespace="http://schemas.microsoft.com/office/2006/metadata/properties" ma:root="true" ma:fieldsID="ceca556dcd04ba497c8f953f3b461bd3" ns3:_="" ns4:_="">
    <xsd:import namespace="9e01ce2f-1a82-403e-a6c1-8b75909ff9eb"/>
    <xsd:import namespace="b84f910d-ac61-4c7f-8215-5a49d2b860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01ce2f-1a82-403e-a6c1-8b75909ff9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4f910d-ac61-4c7f-8215-5a49d2b860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7513E5-0903-4135-B939-E416EB678671}">
  <ds:schemaRefs>
    <ds:schemaRef ds:uri="http://schemas.microsoft.com/sharepoint/v3/contenttype/forms"/>
  </ds:schemaRefs>
</ds:datastoreItem>
</file>

<file path=customXml/itemProps2.xml><?xml version="1.0" encoding="utf-8"?>
<ds:datastoreItem xmlns:ds="http://schemas.openxmlformats.org/officeDocument/2006/customXml" ds:itemID="{1577CB47-00BD-41F3-B6D8-0B9A84BEE5C3}">
  <ds:schemaRefs>
    <ds:schemaRef ds:uri="http://schemas.microsoft.com/office/2006/documentManagement/types"/>
    <ds:schemaRef ds:uri="http://purl.org/dc/dcmitype/"/>
    <ds:schemaRef ds:uri="http://schemas.microsoft.com/office/infopath/2007/PartnerControls"/>
    <ds:schemaRef ds:uri="9e01ce2f-1a82-403e-a6c1-8b75909ff9eb"/>
    <ds:schemaRef ds:uri="http://purl.org/dc/elements/1.1/"/>
    <ds:schemaRef ds:uri="http://schemas.microsoft.com/office/2006/metadata/properties"/>
    <ds:schemaRef ds:uri="http://purl.org/dc/terms/"/>
    <ds:schemaRef ds:uri="b84f910d-ac61-4c7f-8215-5a49d2b8604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C82F3C4-2BC2-400A-8801-C73ABB991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01ce2f-1a82-403e-a6c1-8b75909ff9eb"/>
    <ds:schemaRef ds:uri="b84f910d-ac61-4c7f-8215-5a49d2b860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742</TotalTime>
  <Words>1255</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The Basics to Programming 4</vt:lpstr>
      <vt:lpstr>Introduction</vt:lpstr>
      <vt:lpstr>Input Gathering</vt:lpstr>
      <vt:lpstr>Input Example</vt:lpstr>
      <vt:lpstr>Input Example Overview</vt:lpstr>
      <vt:lpstr>Input Exercise</vt:lpstr>
      <vt:lpstr>Methods Introduction (Reusability)</vt:lpstr>
      <vt:lpstr>Methods Introduction (Organization)</vt:lpstr>
      <vt:lpstr>Methods Structure 1 </vt:lpstr>
      <vt:lpstr>Methods Structure 2 </vt:lpstr>
      <vt:lpstr>Method Example</vt:lpstr>
      <vt:lpstr>Method Example Review</vt:lpstr>
      <vt:lpstr>Method Exercise</vt:lpstr>
      <vt:lpstr>Other Method Uses</vt:lpstr>
      <vt:lpstr>Lesson Review</vt:lpstr>
      <vt:lpstr>Review Exercise I - Task</vt:lpstr>
      <vt:lpstr>Review Exercise I - Hints</vt:lpstr>
      <vt:lpstr>Review Exercise I -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to Programming 4</dc:title>
  <dc:creator>Chatur, Tariq CITZ:EX</dc:creator>
  <cp:lastModifiedBy>Chatur, Tariq CITZ:EX</cp:lastModifiedBy>
  <cp:revision>9</cp:revision>
  <dcterms:created xsi:type="dcterms:W3CDTF">2020-10-09T20:57:30Z</dcterms:created>
  <dcterms:modified xsi:type="dcterms:W3CDTF">2020-11-10T23:17:00Z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0x010100D1CF665E5527C042AF505769BBFB9A4B</vt:lpwstr>
  </property>
</Properties>
</file>