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6266745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6266745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55670a2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55670a2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5670a2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5670a2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5670a2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5670a2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55670a26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55670a26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5670a26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5670a26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55670a2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55670a2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25"/>
            <a:ext cx="52176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Tariq Georges, Usman Jalil, John Burke,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Ahmed Benmensour, Killian McShane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700" y="1775213"/>
            <a:ext cx="2298610" cy="16898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180000" dist="1238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MUSE EQ: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MUSE EQ is a 5-band EQ filter that can filter and cut </a:t>
            </a:r>
            <a:r>
              <a:rPr lang="en" sz="1300"/>
              <a:t>frequencies from 20-20,000 Hz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Low/High cut bands can cut out frequencies by a specified slope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parametric/middle bands can increase/decrease gain and quality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All functionality and display code is created and run in: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PluginProcessor.cpp (Functionality)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PluginProcessor.h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PluginEditor.cpp (Display)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PluginEditor.h</a:t>
            </a:r>
            <a:endParaRPr sz="13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25" y="1757800"/>
            <a:ext cx="3739525" cy="2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418325" y="1462375"/>
            <a:ext cx="5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571200" y="1462375"/>
            <a:ext cx="7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4"/>
          <p:cNvCxnSpPr>
            <a:stCxn id="96" idx="1"/>
            <a:endCxn id="95" idx="3"/>
          </p:cNvCxnSpPr>
          <p:nvPr/>
        </p:nvCxnSpPr>
        <p:spPr>
          <a:xfrm rot="10800000">
            <a:off x="1008300" y="1662475"/>
            <a:ext cx="256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/>
          <p:nvPr/>
        </p:nvCxnSpPr>
        <p:spPr>
          <a:xfrm>
            <a:off x="1008300" y="1662475"/>
            <a:ext cx="256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6550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MUSE EQ: Cut bands</a:t>
            </a:r>
            <a:endParaRPr/>
          </a:p>
        </p:txBody>
      </p:sp>
      <p:sp>
        <p:nvSpPr>
          <p:cNvPr id="104" name="Google Shape;10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two cut bands are the Low Cut and High Cut filters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Both are established in the PluginProcessor.cpp/.h files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 these files we added parameters in the createParameterLayout() the ability to change the slope of the line (12, 24, 36, 48 </a:t>
            </a:r>
            <a:r>
              <a:rPr lang="en" sz="1300"/>
              <a:t>decibels/octave)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These parameters start to work by the makeCutFilter() function that are based from the juce Coefficients library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Not only can you lower frequencies, but depending on the intensity, you can completely cut out audio frequencies</a:t>
            </a:r>
            <a:endParaRPr sz="13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8" y="1765625"/>
            <a:ext cx="3739525" cy="2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/>
          <p:nvPr/>
        </p:nvSpPr>
        <p:spPr>
          <a:xfrm>
            <a:off x="418325" y="1765625"/>
            <a:ext cx="775200" cy="285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367725" y="1766350"/>
            <a:ext cx="775200" cy="285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418325" y="1462375"/>
            <a:ext cx="5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571200" y="1462375"/>
            <a:ext cx="7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5"/>
          <p:cNvCxnSpPr>
            <a:stCxn id="109" idx="1"/>
            <a:endCxn id="108" idx="3"/>
          </p:cNvCxnSpPr>
          <p:nvPr/>
        </p:nvCxnSpPr>
        <p:spPr>
          <a:xfrm rot="10800000">
            <a:off x="1008300" y="1662475"/>
            <a:ext cx="256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1008300" y="1662475"/>
            <a:ext cx="256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0" y="0"/>
            <a:ext cx="45720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MUSE EQ: Parametric bands</a:t>
            </a:r>
            <a:endParaRPr/>
          </a:p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There are three parametric bands: Lo-Mid, Mid, and Hi-Mid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Each band, which are created through the </a:t>
            </a:r>
            <a:r>
              <a:rPr lang="en" sz="1300"/>
              <a:t>makePeakFilter() </a:t>
            </a:r>
            <a:r>
              <a:rPr lang="en" sz="1300"/>
              <a:t>functions can be adjusted by: Frequency location, Gain, and Quality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With the combination of these it allows for the user to cut out or add frequencies on the spectrum.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JUCE framework provided support for one, but we decided to include two more to allow for more variation in adjusting and filtering sound</a:t>
            </a:r>
            <a:endParaRPr sz="1300"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8" y="1765625"/>
            <a:ext cx="3739525" cy="2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 flipH="1">
            <a:off x="1193625" y="1765625"/>
            <a:ext cx="2174100" cy="2857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418325" y="1462375"/>
            <a:ext cx="5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571200" y="1462375"/>
            <a:ext cx="7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" name="Google Shape;122;p16"/>
          <p:cNvCxnSpPr>
            <a:stCxn id="121" idx="1"/>
            <a:endCxn id="120" idx="3"/>
          </p:cNvCxnSpPr>
          <p:nvPr/>
        </p:nvCxnSpPr>
        <p:spPr>
          <a:xfrm rot="10800000">
            <a:off x="1008300" y="1662475"/>
            <a:ext cx="256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1008300" y="1662475"/>
            <a:ext cx="256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0" y="0"/>
            <a:ext cx="45720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MUSE EQ: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Display</a:t>
            </a:r>
            <a:endParaRPr/>
          </a:p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Response Curve Display represents to the user a quantifiable way in which their input is altering their audio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It is built by the ‘ResponseCurveComponent’ object.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This object is drawn through the combination of the ‘paint’ and ‘resized’ member functions.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These functions establish the borders, colors, and various text elements displayed in the response curve region.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They update every time any one of the audio bands is manipulated, this update functionality comes from the timerCallback member function.</a:t>
            </a:r>
            <a:endParaRPr sz="1300"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8" y="1765625"/>
            <a:ext cx="3739525" cy="2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 flipH="1">
            <a:off x="398875" y="1765625"/>
            <a:ext cx="3759000" cy="99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418325" y="1462375"/>
            <a:ext cx="5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571200" y="1462375"/>
            <a:ext cx="7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" name="Google Shape;134;p17"/>
          <p:cNvCxnSpPr>
            <a:stCxn id="133" idx="1"/>
            <a:endCxn id="132" idx="3"/>
          </p:cNvCxnSpPr>
          <p:nvPr/>
        </p:nvCxnSpPr>
        <p:spPr>
          <a:xfrm rot="10800000">
            <a:off x="1008300" y="1662475"/>
            <a:ext cx="256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1008300" y="1662475"/>
            <a:ext cx="256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0" y="0"/>
            <a:ext cx="45720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MUSE EQ: Knobs / General Display</a:t>
            </a:r>
            <a:endParaRPr/>
          </a:p>
        </p:txBody>
      </p:sp>
      <p:sp>
        <p:nvSpPr>
          <p:cNvPr id="141" name="Google Shape;14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knobs that the user sees are generated each as an object: ‘RotarySliderWithLabels’ as a member variable of the main ‘FiveBandEQAudioProcessorEditor’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‘RotarySliderWithLabels’ is a derivative of a JUCE standard class: ‘Slider’, and is modified by the LookAndFeel struct, which is responsible for the custom colors and text location of the sliders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‘RotarySliderWithLabels’ contains the member functions ‘getTextHeight’, ‘getDisplayString’, and ‘paint’, which are responsible for </a:t>
            </a:r>
            <a:r>
              <a:rPr lang="en" sz="1300"/>
              <a:t>determining</a:t>
            </a:r>
            <a:r>
              <a:rPr lang="en" sz="1300"/>
              <a:t> the font size on the knobs, displaying the information described in the text, and for outputting interface respectively</a:t>
            </a:r>
            <a:endParaRPr sz="1300"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8" y="1765625"/>
            <a:ext cx="3739525" cy="2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 flipH="1">
            <a:off x="418450" y="2765050"/>
            <a:ext cx="3739500" cy="185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418325" y="1462375"/>
            <a:ext cx="5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LOW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571200" y="1462375"/>
            <a:ext cx="7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HIGH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" name="Google Shape;146;p18"/>
          <p:cNvCxnSpPr>
            <a:stCxn id="145" idx="1"/>
            <a:endCxn id="144" idx="3"/>
          </p:cNvCxnSpPr>
          <p:nvPr/>
        </p:nvCxnSpPr>
        <p:spPr>
          <a:xfrm rot="10800000">
            <a:off x="1008300" y="1662475"/>
            <a:ext cx="256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/>
          <p:nvPr/>
        </p:nvCxnSpPr>
        <p:spPr>
          <a:xfrm>
            <a:off x="1008300" y="1662475"/>
            <a:ext cx="256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26550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MUSE EQ: Input and Output</a:t>
            </a:r>
            <a:endParaRPr/>
          </a:p>
        </p:txBody>
      </p:sp>
      <p:sp>
        <p:nvSpPr>
          <p:cNvPr id="153" name="Google Shape;153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Through the processBlock function and the JUCE framework, the user is able to run audio in a chain of multiple different plugins </a:t>
            </a:r>
            <a:r>
              <a:rPr lang="en" sz="1300"/>
              <a:t>without</a:t>
            </a:r>
            <a:r>
              <a:rPr lang="en" sz="1300"/>
              <a:t> interference or latency.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This allows a user to be able to add different effects in addition to the MUSE EQ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*The picture on the left is an example of how audio would be run through the plugin*</a:t>
            </a:r>
            <a:endParaRPr sz="13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6900"/>
            <a:ext cx="4292931" cy="3274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1437150" y="2470900"/>
            <a:ext cx="1327800" cy="240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