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0"/>
  </p:notesMasterIdLst>
  <p:sldIdLst>
    <p:sldId id="258" r:id="rId2"/>
    <p:sldId id="260" r:id="rId3"/>
    <p:sldId id="299" r:id="rId4"/>
    <p:sldId id="300" r:id="rId5"/>
    <p:sldId id="301" r:id="rId6"/>
    <p:sldId id="302" r:id="rId7"/>
    <p:sldId id="303" r:id="rId8"/>
    <p:sldId id="269" r:id="rId9"/>
  </p:sldIdLst>
  <p:sldSz cx="9144000" cy="5143500" type="screen16x9"/>
  <p:notesSz cx="6858000" cy="9144000"/>
  <p:embeddedFontLst>
    <p:embeddedFont>
      <p:font typeface="Abel" panose="02000506030000020004" pitchFamily="2" charset="0"/>
      <p:regular r:id="rId11"/>
    </p:embeddedFont>
    <p:embeddedFont>
      <p:font typeface="Teko Medium" panose="020B0604020202020204" charset="0"/>
      <p:regular r:id="rId12"/>
      <p:bold r:id="rId13"/>
    </p:embeddedFont>
    <p:embeddedFont>
      <p:font typeface="Titillium Web SemiBold" panose="000007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40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020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575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433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457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5e1ed11e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TEXT 1">
  <p:cSld name="CUSTOM_1_1">
    <p:bg>
      <p:bgPr>
        <a:solidFill>
          <a:srgbClr val="F3F3F3"/>
        </a:solidFill>
        <a:effectLst/>
      </p:bgPr>
    </p:bg>
    <p:spTree>
      <p:nvGrpSpPr>
        <p:cNvPr id="1" name="Shape 36"/>
        <p:cNvGrpSpPr/>
        <p:nvPr/>
      </p:nvGrpSpPr>
      <p:grpSpPr>
        <a:xfrm>
          <a:off x="0" y="0"/>
          <a:ext cx="0" cy="0"/>
          <a:chOff x="0" y="0"/>
          <a:chExt cx="0" cy="0"/>
        </a:xfrm>
      </p:grpSpPr>
      <p:sp>
        <p:nvSpPr>
          <p:cNvPr id="37" name="Google Shape;37;p4"/>
          <p:cNvSpPr/>
          <p:nvPr/>
        </p:nvSpPr>
        <p:spPr>
          <a:xfrm>
            <a:off x="4693450" y="2702550"/>
            <a:ext cx="4451400" cy="2053800"/>
          </a:xfrm>
          <a:prstGeom prst="rect">
            <a:avLst/>
          </a:prstGeom>
          <a:solidFill>
            <a:srgbClr val="F3F3F3">
              <a:alpha val="83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 name="Google Shape;38;p4"/>
          <p:cNvSpPr/>
          <p:nvPr/>
        </p:nvSpPr>
        <p:spPr>
          <a:xfrm>
            <a:off x="25" y="-25"/>
            <a:ext cx="1467900" cy="5143500"/>
          </a:xfrm>
          <a:prstGeom prst="rect">
            <a:avLst/>
          </a:prstGeom>
          <a:solidFill>
            <a:srgbClr val="051357">
              <a:alpha val="5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1667425" y="-21"/>
            <a:ext cx="330900" cy="841800"/>
          </a:xfrm>
          <a:prstGeom prst="rect">
            <a:avLst/>
          </a:prstGeom>
          <a:solidFill>
            <a:srgbClr val="F3F3F3">
              <a:alpha val="83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693445" y="563575"/>
            <a:ext cx="4451400" cy="278100"/>
          </a:xfrm>
          <a:prstGeom prst="rect">
            <a:avLst/>
          </a:prstGeom>
          <a:solidFill>
            <a:srgbClr val="F3F3F3">
              <a:alpha val="83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1" name="Google Shape;41;p4"/>
          <p:cNvSpPr txBox="1">
            <a:spLocks noGrp="1"/>
          </p:cNvSpPr>
          <p:nvPr>
            <p:ph type="ctrTitle"/>
          </p:nvPr>
        </p:nvSpPr>
        <p:spPr>
          <a:xfrm>
            <a:off x="4157170" y="422275"/>
            <a:ext cx="4389300" cy="560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51357"/>
              </a:buClr>
              <a:buSzPts val="1200"/>
              <a:buFont typeface="Teko Medium"/>
              <a:buNone/>
              <a:defRPr sz="1200" b="0">
                <a:solidFill>
                  <a:srgbClr val="051357"/>
                </a:solidFill>
                <a:latin typeface="Teko Medium"/>
                <a:ea typeface="Teko Medium"/>
                <a:cs typeface="Teko Medium"/>
                <a:sym typeface="Teko Medium"/>
              </a:defRPr>
            </a:lvl1pPr>
            <a:lvl2pPr lvl="1"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a:endParaRPr/>
          </a:p>
        </p:txBody>
      </p:sp>
      <p:sp>
        <p:nvSpPr>
          <p:cNvPr id="42" name="Google Shape;42;p4"/>
          <p:cNvSpPr txBox="1">
            <a:spLocks noGrp="1"/>
          </p:cNvSpPr>
          <p:nvPr>
            <p:ph type="ctrTitle" idx="2"/>
          </p:nvPr>
        </p:nvSpPr>
        <p:spPr>
          <a:xfrm>
            <a:off x="4594322" y="2365675"/>
            <a:ext cx="4163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51357"/>
              </a:buClr>
              <a:buSzPts val="4800"/>
              <a:buNone/>
              <a:defRPr sz="4800">
                <a:solidFill>
                  <a:srgbClr val="051357"/>
                </a:solidFill>
              </a:defRPr>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43" name="Google Shape;43;p4"/>
          <p:cNvSpPr txBox="1">
            <a:spLocks noGrp="1"/>
          </p:cNvSpPr>
          <p:nvPr>
            <p:ph type="subTitle" idx="1"/>
          </p:nvPr>
        </p:nvSpPr>
        <p:spPr>
          <a:xfrm>
            <a:off x="5365950" y="2936650"/>
            <a:ext cx="3180600" cy="1585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51357"/>
              </a:buClr>
              <a:buSzPts val="1400"/>
              <a:buNone/>
              <a:defRPr sz="1400">
                <a:solidFill>
                  <a:srgbClr val="051357"/>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4" name="Google Shape;44;p4"/>
          <p:cNvSpPr txBox="1">
            <a:spLocks noGrp="1"/>
          </p:cNvSpPr>
          <p:nvPr>
            <p:ph type="sldNum" idx="12"/>
          </p:nvPr>
        </p:nvSpPr>
        <p:spPr>
          <a:xfrm>
            <a:off x="459634" y="2374926"/>
            <a:ext cx="548700" cy="393600"/>
          </a:xfrm>
          <a:prstGeom prst="rect">
            <a:avLst/>
          </a:prstGeom>
          <a:noFill/>
          <a:ln>
            <a:noFill/>
          </a:ln>
        </p:spPr>
        <p:txBody>
          <a:bodyPr spcFirstLastPara="1" wrap="square" lIns="91425" tIns="91425" rIns="91425" bIns="91425" anchor="ctr" anchorCtr="0">
            <a:noAutofit/>
          </a:bodyPr>
          <a:lstStyle>
            <a:lvl1pPr lvl="0" algn="ctr" rtl="0">
              <a:buNone/>
              <a:defRPr sz="2400">
                <a:solidFill>
                  <a:srgbClr val="FFFFFF"/>
                </a:solidFill>
                <a:latin typeface="Teko Medium"/>
                <a:ea typeface="Teko Medium"/>
                <a:cs typeface="Teko Medium"/>
                <a:sym typeface="Teko Medium"/>
              </a:defRPr>
            </a:lvl1pPr>
            <a:lvl2pPr lvl="1" algn="ctr" rtl="0">
              <a:buNone/>
              <a:defRPr sz="2400">
                <a:solidFill>
                  <a:srgbClr val="FFFFFF"/>
                </a:solidFill>
                <a:latin typeface="Teko Medium"/>
                <a:ea typeface="Teko Medium"/>
                <a:cs typeface="Teko Medium"/>
                <a:sym typeface="Teko Medium"/>
              </a:defRPr>
            </a:lvl2pPr>
            <a:lvl3pPr lvl="2" algn="ctr" rtl="0">
              <a:buNone/>
              <a:defRPr sz="2400">
                <a:solidFill>
                  <a:srgbClr val="FFFFFF"/>
                </a:solidFill>
                <a:latin typeface="Teko Medium"/>
                <a:ea typeface="Teko Medium"/>
                <a:cs typeface="Teko Medium"/>
                <a:sym typeface="Teko Medium"/>
              </a:defRPr>
            </a:lvl3pPr>
            <a:lvl4pPr lvl="3" algn="ctr" rtl="0">
              <a:buNone/>
              <a:defRPr sz="2400">
                <a:solidFill>
                  <a:srgbClr val="FFFFFF"/>
                </a:solidFill>
                <a:latin typeface="Teko Medium"/>
                <a:ea typeface="Teko Medium"/>
                <a:cs typeface="Teko Medium"/>
                <a:sym typeface="Teko Medium"/>
              </a:defRPr>
            </a:lvl4pPr>
            <a:lvl5pPr lvl="4" algn="ctr" rtl="0">
              <a:buNone/>
              <a:defRPr sz="2400">
                <a:solidFill>
                  <a:srgbClr val="FFFFFF"/>
                </a:solidFill>
                <a:latin typeface="Teko Medium"/>
                <a:ea typeface="Teko Medium"/>
                <a:cs typeface="Teko Medium"/>
                <a:sym typeface="Teko Medium"/>
              </a:defRPr>
            </a:lvl5pPr>
            <a:lvl6pPr lvl="5" algn="ctr" rtl="0">
              <a:buNone/>
              <a:defRPr sz="2400">
                <a:solidFill>
                  <a:srgbClr val="FFFFFF"/>
                </a:solidFill>
                <a:latin typeface="Teko Medium"/>
                <a:ea typeface="Teko Medium"/>
                <a:cs typeface="Teko Medium"/>
                <a:sym typeface="Teko Medium"/>
              </a:defRPr>
            </a:lvl6pPr>
            <a:lvl7pPr lvl="6" algn="ctr" rtl="0">
              <a:buNone/>
              <a:defRPr sz="2400">
                <a:solidFill>
                  <a:srgbClr val="FFFFFF"/>
                </a:solidFill>
                <a:latin typeface="Teko Medium"/>
                <a:ea typeface="Teko Medium"/>
                <a:cs typeface="Teko Medium"/>
                <a:sym typeface="Teko Medium"/>
              </a:defRPr>
            </a:lvl7pPr>
            <a:lvl8pPr lvl="7" algn="ctr" rtl="0">
              <a:buNone/>
              <a:defRPr sz="2400">
                <a:solidFill>
                  <a:srgbClr val="FFFFFF"/>
                </a:solidFill>
                <a:latin typeface="Teko Medium"/>
                <a:ea typeface="Teko Medium"/>
                <a:cs typeface="Teko Medium"/>
                <a:sym typeface="Teko Medium"/>
              </a:defRPr>
            </a:lvl8pPr>
            <a:lvl9pPr lvl="8" algn="ctr" rtl="0">
              <a:buNone/>
              <a:defRPr sz="2400">
                <a:solidFill>
                  <a:srgbClr val="FFFFFF"/>
                </a:solidFill>
                <a:latin typeface="Teko Medium"/>
                <a:ea typeface="Teko Medium"/>
                <a:cs typeface="Teko Medium"/>
                <a:sym typeface="Teko Medium"/>
              </a:defRPr>
            </a:lvl9pPr>
          </a:lstStyle>
          <a:p>
            <a:pPr marL="0" lvl="0" indent="0" algn="ctr" rtl="0">
              <a:spcBef>
                <a:spcPts val="0"/>
              </a:spcBef>
              <a:spcAft>
                <a:spcPts val="0"/>
              </a:spcAft>
              <a:buNone/>
            </a:pPr>
            <a:fld id="{00000000-1234-1234-1234-123412341234}" type="slidenum">
              <a:rPr lang="es"/>
              <a:t>‹#›</a:t>
            </a:fld>
            <a:endParaRPr/>
          </a:p>
        </p:txBody>
      </p:sp>
      <p:sp>
        <p:nvSpPr>
          <p:cNvPr id="45" name="Google Shape;45;p4"/>
          <p:cNvSpPr/>
          <p:nvPr/>
        </p:nvSpPr>
        <p:spPr>
          <a:xfrm>
            <a:off x="867075" y="563575"/>
            <a:ext cx="2102906" cy="278102"/>
          </a:xfrm>
          <a:custGeom>
            <a:avLst/>
            <a:gdLst/>
            <a:ahLst/>
            <a:cxnLst/>
            <a:rect l="l" t="t" r="r" b="b"/>
            <a:pathLst>
              <a:path w="32205" h="4259" extrusionOk="0">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667425" y="-21"/>
            <a:ext cx="330900" cy="841800"/>
          </a:xfrm>
          <a:prstGeom prst="rect">
            <a:avLst/>
          </a:prstGeom>
          <a:solidFill>
            <a:srgbClr val="051357">
              <a:alpha val="5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DESIGN ">
  <p:cSld name="CUSTOM_2">
    <p:bg>
      <p:bgPr>
        <a:solidFill>
          <a:srgbClr val="F3F3F3"/>
        </a:solidFill>
        <a:effectLst/>
      </p:bgPr>
    </p:bg>
    <p:spTree>
      <p:nvGrpSpPr>
        <p:cNvPr id="1" name="Shape 47"/>
        <p:cNvGrpSpPr/>
        <p:nvPr/>
      </p:nvGrpSpPr>
      <p:grpSpPr>
        <a:xfrm>
          <a:off x="0" y="0"/>
          <a:ext cx="0" cy="0"/>
          <a:chOff x="0" y="0"/>
          <a:chExt cx="0" cy="0"/>
        </a:xfrm>
      </p:grpSpPr>
      <p:pic>
        <p:nvPicPr>
          <p:cNvPr id="48" name="Google Shape;48;p5"/>
          <p:cNvPicPr preferRelativeResize="0"/>
          <p:nvPr/>
        </p:nvPicPr>
        <p:blipFill rotWithShape="1">
          <a:blip r:embed="rId2">
            <a:alphaModFix/>
          </a:blip>
          <a:srcRect l="39013" r="44952"/>
          <a:stretch/>
        </p:blipFill>
        <p:spPr>
          <a:xfrm>
            <a:off x="0" y="-25"/>
            <a:ext cx="1466102" cy="5143500"/>
          </a:xfrm>
          <a:prstGeom prst="rect">
            <a:avLst/>
          </a:prstGeom>
          <a:noFill/>
          <a:ln>
            <a:noFill/>
          </a:ln>
        </p:spPr>
      </p:pic>
      <p:sp>
        <p:nvSpPr>
          <p:cNvPr id="49" name="Google Shape;49;p5"/>
          <p:cNvSpPr/>
          <p:nvPr/>
        </p:nvSpPr>
        <p:spPr>
          <a:xfrm>
            <a:off x="1667425" y="-21"/>
            <a:ext cx="330900" cy="841800"/>
          </a:xfrm>
          <a:prstGeom prst="rect">
            <a:avLst/>
          </a:prstGeom>
          <a:solidFill>
            <a:srgbClr val="051357">
              <a:alpha val="5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txBox="1">
            <a:spLocks noGrp="1"/>
          </p:cNvSpPr>
          <p:nvPr>
            <p:ph type="sldNum" idx="12"/>
          </p:nvPr>
        </p:nvSpPr>
        <p:spPr>
          <a:xfrm>
            <a:off x="459634" y="2374926"/>
            <a:ext cx="548700" cy="393600"/>
          </a:xfrm>
          <a:prstGeom prst="rect">
            <a:avLst/>
          </a:prstGeom>
          <a:noFill/>
          <a:ln>
            <a:noFill/>
          </a:ln>
        </p:spPr>
        <p:txBody>
          <a:bodyPr spcFirstLastPara="1" wrap="square" lIns="91425" tIns="91425" rIns="91425" bIns="91425" anchor="ctr" anchorCtr="0">
            <a:noAutofit/>
          </a:bodyPr>
          <a:lstStyle>
            <a:lvl1pPr lvl="0" algn="ctr" rtl="0">
              <a:buNone/>
              <a:defRPr sz="2400">
                <a:solidFill>
                  <a:srgbClr val="FFFFFF"/>
                </a:solidFill>
                <a:latin typeface="Teko Medium"/>
                <a:ea typeface="Teko Medium"/>
                <a:cs typeface="Teko Medium"/>
                <a:sym typeface="Teko Medium"/>
              </a:defRPr>
            </a:lvl1pPr>
            <a:lvl2pPr lvl="1" algn="ctr" rtl="0">
              <a:buNone/>
              <a:defRPr sz="2400">
                <a:solidFill>
                  <a:srgbClr val="FFFFFF"/>
                </a:solidFill>
                <a:latin typeface="Teko Medium"/>
                <a:ea typeface="Teko Medium"/>
                <a:cs typeface="Teko Medium"/>
                <a:sym typeface="Teko Medium"/>
              </a:defRPr>
            </a:lvl2pPr>
            <a:lvl3pPr lvl="2" algn="ctr" rtl="0">
              <a:buNone/>
              <a:defRPr sz="2400">
                <a:solidFill>
                  <a:srgbClr val="FFFFFF"/>
                </a:solidFill>
                <a:latin typeface="Teko Medium"/>
                <a:ea typeface="Teko Medium"/>
                <a:cs typeface="Teko Medium"/>
                <a:sym typeface="Teko Medium"/>
              </a:defRPr>
            </a:lvl3pPr>
            <a:lvl4pPr lvl="3" algn="ctr" rtl="0">
              <a:buNone/>
              <a:defRPr sz="2400">
                <a:solidFill>
                  <a:srgbClr val="FFFFFF"/>
                </a:solidFill>
                <a:latin typeface="Teko Medium"/>
                <a:ea typeface="Teko Medium"/>
                <a:cs typeface="Teko Medium"/>
                <a:sym typeface="Teko Medium"/>
              </a:defRPr>
            </a:lvl4pPr>
            <a:lvl5pPr lvl="4" algn="ctr" rtl="0">
              <a:buNone/>
              <a:defRPr sz="2400">
                <a:solidFill>
                  <a:srgbClr val="FFFFFF"/>
                </a:solidFill>
                <a:latin typeface="Teko Medium"/>
                <a:ea typeface="Teko Medium"/>
                <a:cs typeface="Teko Medium"/>
                <a:sym typeface="Teko Medium"/>
              </a:defRPr>
            </a:lvl5pPr>
            <a:lvl6pPr lvl="5" algn="ctr" rtl="0">
              <a:buNone/>
              <a:defRPr sz="2400">
                <a:solidFill>
                  <a:srgbClr val="FFFFFF"/>
                </a:solidFill>
                <a:latin typeface="Teko Medium"/>
                <a:ea typeface="Teko Medium"/>
                <a:cs typeface="Teko Medium"/>
                <a:sym typeface="Teko Medium"/>
              </a:defRPr>
            </a:lvl6pPr>
            <a:lvl7pPr lvl="6" algn="ctr" rtl="0">
              <a:buNone/>
              <a:defRPr sz="2400">
                <a:solidFill>
                  <a:srgbClr val="FFFFFF"/>
                </a:solidFill>
                <a:latin typeface="Teko Medium"/>
                <a:ea typeface="Teko Medium"/>
                <a:cs typeface="Teko Medium"/>
                <a:sym typeface="Teko Medium"/>
              </a:defRPr>
            </a:lvl7pPr>
            <a:lvl8pPr lvl="7" algn="ctr" rtl="0">
              <a:buNone/>
              <a:defRPr sz="2400">
                <a:solidFill>
                  <a:srgbClr val="FFFFFF"/>
                </a:solidFill>
                <a:latin typeface="Teko Medium"/>
                <a:ea typeface="Teko Medium"/>
                <a:cs typeface="Teko Medium"/>
                <a:sym typeface="Teko Medium"/>
              </a:defRPr>
            </a:lvl8pPr>
            <a:lvl9pPr lvl="8" algn="ctr" rtl="0">
              <a:buNone/>
              <a:defRPr sz="2400">
                <a:solidFill>
                  <a:srgbClr val="FFFFFF"/>
                </a:solidFill>
                <a:latin typeface="Teko Medium"/>
                <a:ea typeface="Teko Medium"/>
                <a:cs typeface="Teko Medium"/>
                <a:sym typeface="Teko Medium"/>
              </a:defRPr>
            </a:lvl9pPr>
          </a:lstStyle>
          <a:p>
            <a:pPr marL="0" lvl="0" indent="0" algn="ctr" rtl="0">
              <a:spcBef>
                <a:spcPts val="0"/>
              </a:spcBef>
              <a:spcAft>
                <a:spcPts val="0"/>
              </a:spcAft>
              <a:buNone/>
            </a:pPr>
            <a:fld id="{00000000-1234-1234-1234-123412341234}" type="slidenum">
              <a:rPr lang="es"/>
              <a:t>‹#›</a:t>
            </a:fld>
            <a:endParaRPr/>
          </a:p>
        </p:txBody>
      </p:sp>
      <p:sp>
        <p:nvSpPr>
          <p:cNvPr id="51" name="Google Shape;51;p5"/>
          <p:cNvSpPr/>
          <p:nvPr/>
        </p:nvSpPr>
        <p:spPr>
          <a:xfrm>
            <a:off x="4693445" y="563575"/>
            <a:ext cx="4451400" cy="278100"/>
          </a:xfrm>
          <a:prstGeom prst="rect">
            <a:avLst/>
          </a:prstGeom>
          <a:solidFill>
            <a:srgbClr val="051357">
              <a:alpha val="5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5"/>
          <p:cNvSpPr txBox="1">
            <a:spLocks noGrp="1"/>
          </p:cNvSpPr>
          <p:nvPr>
            <p:ph type="ctrTitle"/>
          </p:nvPr>
        </p:nvSpPr>
        <p:spPr>
          <a:xfrm>
            <a:off x="4157170" y="422275"/>
            <a:ext cx="4389300" cy="560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1200"/>
              <a:buFont typeface="Teko Medium"/>
              <a:buNone/>
              <a:defRPr sz="1200" b="0">
                <a:solidFill>
                  <a:srgbClr val="F3F3F3"/>
                </a:solidFill>
                <a:latin typeface="Teko Medium"/>
                <a:ea typeface="Teko Medium"/>
                <a:cs typeface="Teko Medium"/>
                <a:sym typeface="Teko Medium"/>
              </a:defRPr>
            </a:lvl1pPr>
            <a:lvl2pPr lvl="1"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a:endParaRPr/>
          </a:p>
        </p:txBody>
      </p:sp>
      <p:sp>
        <p:nvSpPr>
          <p:cNvPr id="53" name="Google Shape;53;p5"/>
          <p:cNvSpPr/>
          <p:nvPr/>
        </p:nvSpPr>
        <p:spPr>
          <a:xfrm>
            <a:off x="867075" y="563575"/>
            <a:ext cx="2102906" cy="278102"/>
          </a:xfrm>
          <a:custGeom>
            <a:avLst/>
            <a:gdLst/>
            <a:ahLst/>
            <a:cxnLst/>
            <a:rect l="l" t="t" r="r" b="b"/>
            <a:pathLst>
              <a:path w="32205" h="4259" extrusionOk="0">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0513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4"/>
        <p:cNvGrpSpPr/>
        <p:nvPr/>
      </p:nvGrpSpPr>
      <p:grpSpPr>
        <a:xfrm>
          <a:off x="0" y="0"/>
          <a:ext cx="0" cy="0"/>
          <a:chOff x="0" y="0"/>
          <a:chExt cx="0" cy="0"/>
        </a:xfrm>
      </p:grpSpPr>
      <p:sp>
        <p:nvSpPr>
          <p:cNvPr id="55" name="Google Shape;55;p6"/>
          <p:cNvSpPr/>
          <p:nvPr/>
        </p:nvSpPr>
        <p:spPr>
          <a:xfrm>
            <a:off x="25" y="-25"/>
            <a:ext cx="1467900" cy="5143500"/>
          </a:xfrm>
          <a:prstGeom prst="rect">
            <a:avLst/>
          </a:prstGeom>
          <a:solidFill>
            <a:srgbClr val="051357">
              <a:alpha val="5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1667425" y="-21"/>
            <a:ext cx="330900" cy="841800"/>
          </a:xfrm>
          <a:prstGeom prst="rect">
            <a:avLst/>
          </a:prstGeom>
          <a:solidFill>
            <a:srgbClr val="051357">
              <a:alpha val="5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txBox="1">
            <a:spLocks noGrp="1"/>
          </p:cNvSpPr>
          <p:nvPr>
            <p:ph type="ctrTitle"/>
          </p:nvPr>
        </p:nvSpPr>
        <p:spPr>
          <a:xfrm flipH="1">
            <a:off x="2199525" y="841675"/>
            <a:ext cx="6237000" cy="3195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13000"/>
              <a:buFont typeface="Teko Medium"/>
              <a:buNone/>
              <a:defRPr sz="13000" b="0">
                <a:solidFill>
                  <a:srgbClr val="F3F3F3"/>
                </a:solidFill>
                <a:latin typeface="Teko Medium"/>
                <a:ea typeface="Teko Medium"/>
                <a:cs typeface="Teko Medium"/>
                <a:sym typeface="Teko Medium"/>
              </a:defRPr>
            </a:lvl1pPr>
            <a:lvl2pPr lvl="1"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2pPr>
            <a:lvl3pPr lvl="2"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3pPr>
            <a:lvl4pPr lvl="3"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4pPr>
            <a:lvl5pPr lvl="4"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5pPr>
            <a:lvl6pPr lvl="5"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6pPr>
            <a:lvl7pPr lvl="6"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7pPr>
            <a:lvl8pPr lvl="7"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8pPr>
            <a:lvl9pPr lvl="8"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9pPr>
          </a:lstStyle>
          <a:p>
            <a:endParaRPr/>
          </a:p>
        </p:txBody>
      </p:sp>
      <p:sp>
        <p:nvSpPr>
          <p:cNvPr id="58" name="Google Shape;58;p6"/>
          <p:cNvSpPr/>
          <p:nvPr/>
        </p:nvSpPr>
        <p:spPr>
          <a:xfrm>
            <a:off x="4693445" y="563575"/>
            <a:ext cx="4451400" cy="278100"/>
          </a:xfrm>
          <a:prstGeom prst="rect">
            <a:avLst/>
          </a:prstGeom>
          <a:solidFill>
            <a:srgbClr val="F3F3F3">
              <a:alpha val="83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6"/>
          <p:cNvSpPr txBox="1">
            <a:spLocks noGrp="1"/>
          </p:cNvSpPr>
          <p:nvPr>
            <p:ph type="ctrTitle" idx="2"/>
          </p:nvPr>
        </p:nvSpPr>
        <p:spPr>
          <a:xfrm>
            <a:off x="4157170" y="422275"/>
            <a:ext cx="4389300" cy="560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51357"/>
              </a:buClr>
              <a:buSzPts val="1200"/>
              <a:buFont typeface="Teko Medium"/>
              <a:buNone/>
              <a:defRPr sz="1200" b="0">
                <a:solidFill>
                  <a:srgbClr val="051357"/>
                </a:solidFill>
                <a:latin typeface="Teko Medium"/>
                <a:ea typeface="Teko Medium"/>
                <a:cs typeface="Teko Medium"/>
                <a:sym typeface="Teko Medium"/>
              </a:defRPr>
            </a:lvl1pPr>
            <a:lvl2pPr lvl="1"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algn="r"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a:endParaRPr/>
          </a:p>
        </p:txBody>
      </p:sp>
      <p:sp>
        <p:nvSpPr>
          <p:cNvPr id="60" name="Google Shape;60;p6"/>
          <p:cNvSpPr/>
          <p:nvPr/>
        </p:nvSpPr>
        <p:spPr>
          <a:xfrm>
            <a:off x="867075" y="563575"/>
            <a:ext cx="2102906" cy="278102"/>
          </a:xfrm>
          <a:custGeom>
            <a:avLst/>
            <a:gdLst/>
            <a:ahLst/>
            <a:cxnLst/>
            <a:rect l="l" t="t" r="r" b="b"/>
            <a:pathLst>
              <a:path w="32205" h="4259" extrusionOk="0">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0513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1pPr>
            <a:lvl2pPr lvl="1">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2pPr>
            <a:lvl3pPr lvl="2">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3pPr>
            <a:lvl4pPr lvl="3">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4pPr>
            <a:lvl5pPr lvl="4">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5pPr>
            <a:lvl6pPr lvl="5">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6pPr>
            <a:lvl7pPr lvl="6">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7pPr>
            <a:lvl8pPr lvl="7">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8pPr>
            <a:lvl9pPr lvl="8">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051357"/>
              </a:buClr>
              <a:buSzPts val="1800"/>
              <a:buFont typeface="Abel"/>
              <a:buChar char="●"/>
              <a:defRPr sz="1800">
                <a:solidFill>
                  <a:srgbClr val="051357"/>
                </a:solidFill>
                <a:latin typeface="Abel"/>
                <a:ea typeface="Abel"/>
                <a:cs typeface="Abel"/>
                <a:sym typeface="Abel"/>
              </a:defRPr>
            </a:lvl1pPr>
            <a:lvl2pPr marL="914400" lvl="1"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2pPr>
            <a:lvl3pPr marL="1371600" lvl="2"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3pPr>
            <a:lvl4pPr marL="1828800" lvl="3"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4pPr>
            <a:lvl5pPr marL="2286000" lvl="4"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5pPr>
            <a:lvl6pPr marL="2743200" lvl="5"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6pPr>
            <a:lvl7pPr marL="3200400" lvl="6"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7pPr>
            <a:lvl8pPr marL="3657600" lvl="7" indent="-3175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8pPr>
            <a:lvl9pPr marL="4114800" lvl="8" indent="-317500">
              <a:lnSpc>
                <a:spcPct val="115000"/>
              </a:lnSpc>
              <a:spcBef>
                <a:spcPts val="1600"/>
              </a:spcBef>
              <a:spcAft>
                <a:spcPts val="1600"/>
              </a:spcAft>
              <a:buClr>
                <a:srgbClr val="051357"/>
              </a:buClr>
              <a:buSzPts val="1400"/>
              <a:buFont typeface="Abel"/>
              <a:buChar char="■"/>
              <a:defRPr>
                <a:solidFill>
                  <a:srgbClr val="051357"/>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3"/>
          <p:cNvSpPr txBox="1">
            <a:spLocks noGrp="1"/>
          </p:cNvSpPr>
          <p:nvPr>
            <p:ph type="ctrTitle"/>
          </p:nvPr>
        </p:nvSpPr>
        <p:spPr>
          <a:xfrm>
            <a:off x="3910261" y="425224"/>
            <a:ext cx="3308685" cy="56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1" dirty="0">
                <a:latin typeface="Times New Roman" panose="02020603050405020304" pitchFamily="18" charset="0"/>
                <a:cs typeface="Times New Roman" panose="02020603050405020304" pitchFamily="18" charset="0"/>
              </a:rPr>
              <a:t>Artificial Intelligence - ENCS3340</a:t>
            </a:r>
            <a:endParaRPr b="1" dirty="0">
              <a:latin typeface="Times New Roman" panose="02020603050405020304" pitchFamily="18" charset="0"/>
              <a:cs typeface="Times New Roman" panose="02020603050405020304" pitchFamily="18" charset="0"/>
            </a:endParaRPr>
          </a:p>
        </p:txBody>
      </p:sp>
      <p:sp>
        <p:nvSpPr>
          <p:cNvPr id="108" name="Google Shape;108;p13"/>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1</a:t>
            </a:fld>
            <a:endParaRPr/>
          </a:p>
        </p:txBody>
      </p:sp>
      <p:sp>
        <p:nvSpPr>
          <p:cNvPr id="109" name="Google Shape;109;p13"/>
          <p:cNvSpPr txBox="1">
            <a:spLocks noGrp="1"/>
          </p:cNvSpPr>
          <p:nvPr>
            <p:ph type="ctrTitle" idx="2"/>
          </p:nvPr>
        </p:nvSpPr>
        <p:spPr>
          <a:xfrm>
            <a:off x="652731" y="1076335"/>
            <a:ext cx="8298388" cy="1692191"/>
          </a:xfrm>
          <a:prstGeom prst="rect">
            <a:avLst/>
          </a:prstGeom>
        </p:spPr>
        <p:txBody>
          <a:bodyPr spcFirstLastPara="1" wrap="square" lIns="91425" tIns="91425" rIns="91425" bIns="91425" anchor="b" anchorCtr="0">
            <a:noAutofit/>
          </a:bodyPr>
          <a:lstStyle/>
          <a:p>
            <a:pPr algn="ctr"/>
            <a:r>
              <a:rPr lang="en-US" sz="4800" b="1" dirty="0">
                <a:latin typeface="Times New Roman" panose="02020603050405020304" pitchFamily="18" charset="0"/>
                <a:cs typeface="Times New Roman" panose="02020603050405020304" pitchFamily="18" charset="0"/>
              </a:rPr>
              <a:t>Course Project 1 </a:t>
            </a:r>
            <a:br>
              <a:rPr lang="en-US" sz="4800" b="1" dirty="0">
                <a:latin typeface="Times New Roman" panose="02020603050405020304" pitchFamily="18" charset="0"/>
                <a:cs typeface="Times New Roman" panose="02020603050405020304" pitchFamily="18" charset="0"/>
              </a:rPr>
            </a:br>
            <a:r>
              <a:rPr lang="en-GB" dirty="0"/>
              <a:t>Search Algorithms for Route Navigation</a:t>
            </a:r>
            <a:endParaRPr lang="en-US" sz="4800" b="1" dirty="0">
              <a:latin typeface="Times New Roman" panose="02020603050405020304" pitchFamily="18" charset="0"/>
              <a:cs typeface="Times New Roman" panose="02020603050405020304" pitchFamily="18" charset="0"/>
            </a:endParaRPr>
          </a:p>
        </p:txBody>
      </p:sp>
      <p:sp>
        <p:nvSpPr>
          <p:cNvPr id="110" name="Google Shape;110;p13"/>
          <p:cNvSpPr txBox="1">
            <a:spLocks noGrp="1"/>
          </p:cNvSpPr>
          <p:nvPr>
            <p:ph type="subTitle" idx="1"/>
          </p:nvPr>
        </p:nvSpPr>
        <p:spPr>
          <a:xfrm>
            <a:off x="5373093" y="3000944"/>
            <a:ext cx="3180600" cy="158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Tariq Odeh -1190699 </a:t>
            </a:r>
          </a:p>
          <a:p>
            <a:pPr marL="0" lvl="0" indent="0" algn="ctr" rtl="0">
              <a:spcBef>
                <a:spcPts val="0"/>
              </a:spcBef>
              <a:spcAft>
                <a:spcPts val="0"/>
              </a:spcAft>
              <a:buNone/>
            </a:pPr>
            <a:r>
              <a:rPr lang="en-GB" dirty="0"/>
              <a:t>Yousef Hammad – 1170625</a:t>
            </a:r>
          </a:p>
          <a:p>
            <a:pPr marL="0" lvl="0" indent="0" algn="ctr" rtl="0">
              <a:spcBef>
                <a:spcPts val="0"/>
              </a:spcBef>
              <a:spcAft>
                <a:spcPts val="0"/>
              </a:spcAft>
              <a:buNone/>
            </a:pPr>
            <a:endParaRPr lang="en-GB" dirty="0"/>
          </a:p>
          <a:p>
            <a:pPr marL="0" lvl="0" indent="0" algn="ctr" rtl="0">
              <a:spcBef>
                <a:spcPts val="0"/>
              </a:spcBef>
              <a:spcAft>
                <a:spcPts val="0"/>
              </a:spcAft>
              <a:buNone/>
            </a:pPr>
            <a:r>
              <a:rPr lang="en-GB" dirty="0"/>
              <a:t>Instructor's Name: </a:t>
            </a:r>
            <a:r>
              <a:rPr lang="en-GB" dirty="0" err="1"/>
              <a:t>Dr.</a:t>
            </a:r>
            <a:r>
              <a:rPr lang="en-GB" dirty="0"/>
              <a:t> Adnan Yahya </a:t>
            </a:r>
          </a:p>
          <a:p>
            <a:pPr marL="0" lvl="0" indent="0" algn="ctr" rtl="0">
              <a:spcBef>
                <a:spcPts val="0"/>
              </a:spcBef>
              <a:spcAft>
                <a:spcPts val="0"/>
              </a:spcAft>
              <a:buNone/>
            </a:pPr>
            <a:endParaRPr lang="en-GB"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5"/>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2</a:t>
            </a:fld>
            <a:endParaRPr/>
          </a:p>
        </p:txBody>
      </p:sp>
      <p:sp>
        <p:nvSpPr>
          <p:cNvPr id="160" name="Google Shape;160;p15"/>
          <p:cNvSpPr txBox="1">
            <a:spLocks noGrp="1"/>
          </p:cNvSpPr>
          <p:nvPr>
            <p:ph type="ctrTitle" idx="4294967295"/>
          </p:nvPr>
        </p:nvSpPr>
        <p:spPr>
          <a:xfrm>
            <a:off x="3392356" y="1510366"/>
            <a:ext cx="5108706" cy="2122768"/>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51357"/>
              </a:buClr>
              <a:buSzPts val="1200"/>
              <a:buFont typeface="Abel"/>
              <a:buChar char="●"/>
            </a:pPr>
            <a:r>
              <a:rPr lang="en-GB" sz="1800" dirty="0">
                <a:solidFill>
                  <a:srgbClr val="051357"/>
                </a:solidFill>
                <a:latin typeface="Abel"/>
                <a:ea typeface="Abel"/>
                <a:cs typeface="Abel"/>
                <a:sym typeface="Abel"/>
              </a:rPr>
              <a:t>Determine the algorithm that we will implement.</a:t>
            </a:r>
            <a:endParaRPr sz="1800" dirty="0">
              <a:solidFill>
                <a:srgbClr val="051357"/>
              </a:solidFill>
              <a:latin typeface="Abel"/>
              <a:ea typeface="Abel"/>
              <a:cs typeface="Abel"/>
              <a:sym typeface="Abel"/>
            </a:endParaRPr>
          </a:p>
          <a:p>
            <a:pPr marL="457200" lvl="0" indent="-304800" algn="l" rtl="0">
              <a:spcBef>
                <a:spcPts val="0"/>
              </a:spcBef>
              <a:spcAft>
                <a:spcPts val="0"/>
              </a:spcAft>
              <a:buClr>
                <a:srgbClr val="051357"/>
              </a:buClr>
              <a:buSzPts val="1200"/>
              <a:buFont typeface="Abel"/>
              <a:buChar char="●"/>
            </a:pPr>
            <a:r>
              <a:rPr lang="en-GB" sz="1800" dirty="0">
                <a:latin typeface="Abel"/>
                <a:ea typeface="Abel"/>
                <a:cs typeface="Abel"/>
                <a:sym typeface="Abel"/>
              </a:rPr>
              <a:t>Create an input file.</a:t>
            </a:r>
            <a:endParaRPr lang="en-GB" sz="1800" dirty="0">
              <a:solidFill>
                <a:srgbClr val="051357"/>
              </a:solidFill>
              <a:latin typeface="Abel"/>
              <a:ea typeface="Abel"/>
              <a:cs typeface="Abel"/>
              <a:sym typeface="Abel"/>
            </a:endParaRPr>
          </a:p>
          <a:p>
            <a:pPr marL="457200" lvl="0" indent="-304800" algn="l" rtl="0">
              <a:spcBef>
                <a:spcPts val="0"/>
              </a:spcBef>
              <a:spcAft>
                <a:spcPts val="0"/>
              </a:spcAft>
              <a:buClr>
                <a:srgbClr val="051357"/>
              </a:buClr>
              <a:buSzPts val="1200"/>
              <a:buFont typeface="Abel"/>
              <a:buChar char="●"/>
            </a:pPr>
            <a:r>
              <a:rPr lang="en-GB" sz="1800" dirty="0">
                <a:solidFill>
                  <a:srgbClr val="051357"/>
                </a:solidFill>
                <a:latin typeface="Abel"/>
                <a:ea typeface="Abel"/>
                <a:cs typeface="Abel"/>
                <a:sym typeface="Abel"/>
              </a:rPr>
              <a:t>Read the input file and built the graph.</a:t>
            </a:r>
          </a:p>
          <a:p>
            <a:pPr marL="457200" lvl="0" indent="-304800" algn="l" rtl="0">
              <a:spcBef>
                <a:spcPts val="0"/>
              </a:spcBef>
              <a:spcAft>
                <a:spcPts val="0"/>
              </a:spcAft>
              <a:buClr>
                <a:srgbClr val="051357"/>
              </a:buClr>
              <a:buSzPts val="1200"/>
              <a:buFont typeface="Abel"/>
              <a:buChar char="●"/>
            </a:pPr>
            <a:r>
              <a:rPr lang="en-GB" sz="1800" dirty="0">
                <a:solidFill>
                  <a:srgbClr val="051357"/>
                </a:solidFill>
                <a:latin typeface="Abel"/>
                <a:ea typeface="Abel"/>
                <a:cs typeface="Abel"/>
                <a:sym typeface="Abel"/>
              </a:rPr>
              <a:t>Building the algorithms using (JAVA) language.</a:t>
            </a:r>
          </a:p>
          <a:p>
            <a:pPr marL="457200" lvl="0" indent="-304800" algn="l" rtl="0">
              <a:spcBef>
                <a:spcPts val="0"/>
              </a:spcBef>
              <a:spcAft>
                <a:spcPts val="0"/>
              </a:spcAft>
              <a:buClr>
                <a:srgbClr val="051357"/>
              </a:buClr>
              <a:buSzPts val="1200"/>
              <a:buFont typeface="Abel"/>
              <a:buChar char="●"/>
            </a:pPr>
            <a:r>
              <a:rPr lang="en-GB" sz="1800" dirty="0">
                <a:solidFill>
                  <a:srgbClr val="051357"/>
                </a:solidFill>
                <a:latin typeface="Abel"/>
                <a:ea typeface="Abel"/>
                <a:cs typeface="Abel"/>
                <a:sym typeface="Abel"/>
              </a:rPr>
              <a:t>Preparing the menu and the method of printing to be easy for the user.</a:t>
            </a:r>
          </a:p>
        </p:txBody>
      </p:sp>
      <p:cxnSp>
        <p:nvCxnSpPr>
          <p:cNvPr id="164" name="Google Shape;164;p15"/>
          <p:cNvCxnSpPr>
            <a:cxnSpLocks/>
          </p:cNvCxnSpPr>
          <p:nvPr/>
        </p:nvCxnSpPr>
        <p:spPr>
          <a:xfrm flipV="1">
            <a:off x="3340068" y="1305516"/>
            <a:ext cx="0" cy="2469324"/>
          </a:xfrm>
          <a:prstGeom prst="straightConnector1">
            <a:avLst/>
          </a:prstGeom>
          <a:noFill/>
          <a:ln w="19050" cap="flat" cmpd="sng">
            <a:solidFill>
              <a:srgbClr val="051357"/>
            </a:solidFill>
            <a:prstDash val="solid"/>
            <a:round/>
            <a:headEnd type="diamond" w="med" len="med"/>
            <a:tailEnd type="diamond" w="med" len="med"/>
          </a:ln>
        </p:spPr>
      </p:cxnSp>
      <p:pic>
        <p:nvPicPr>
          <p:cNvPr id="4" name="Picture 3">
            <a:extLst>
              <a:ext uri="{FF2B5EF4-FFF2-40B4-BE49-F238E27FC236}">
                <a16:creationId xmlns:a16="http://schemas.microsoft.com/office/drawing/2014/main" id="{6AF59406-C425-4BA2-A7D9-0086193824D4}"/>
              </a:ext>
            </a:extLst>
          </p:cNvPr>
          <p:cNvPicPr>
            <a:picLocks noChangeAspect="1"/>
          </p:cNvPicPr>
          <p:nvPr/>
        </p:nvPicPr>
        <p:blipFill>
          <a:blip r:embed="rId3"/>
          <a:stretch>
            <a:fillRect/>
          </a:stretch>
        </p:blipFill>
        <p:spPr>
          <a:xfrm>
            <a:off x="1989980" y="1766606"/>
            <a:ext cx="1216639" cy="1216639"/>
          </a:xfrm>
          <a:prstGeom prst="rect">
            <a:avLst/>
          </a:prstGeom>
        </p:spPr>
      </p:pic>
      <p:sp>
        <p:nvSpPr>
          <p:cNvPr id="21" name="Title 2">
            <a:extLst>
              <a:ext uri="{FF2B5EF4-FFF2-40B4-BE49-F238E27FC236}">
                <a16:creationId xmlns:a16="http://schemas.microsoft.com/office/drawing/2014/main" id="{6BE4910E-DC4D-4200-B753-2BD10820BC48}"/>
              </a:ext>
            </a:extLst>
          </p:cNvPr>
          <p:cNvSpPr txBox="1">
            <a:spLocks/>
          </p:cNvSpPr>
          <p:nvPr/>
        </p:nvSpPr>
        <p:spPr>
          <a:xfrm>
            <a:off x="1989980" y="121612"/>
            <a:ext cx="516404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200" dirty="0">
                <a:solidFill>
                  <a:srgbClr val="051357"/>
                </a:solidFill>
                <a:latin typeface="Teko Medium"/>
                <a:cs typeface="Teko Medium"/>
                <a:sym typeface="Teko Medium"/>
              </a:rPr>
              <a:t>Implementation steps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5"/>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3</a:t>
            </a:fld>
            <a:endParaRPr/>
          </a:p>
        </p:txBody>
      </p:sp>
      <p:sp>
        <p:nvSpPr>
          <p:cNvPr id="160" name="Google Shape;160;p15"/>
          <p:cNvSpPr txBox="1">
            <a:spLocks noGrp="1"/>
          </p:cNvSpPr>
          <p:nvPr>
            <p:ph type="ctrTitle" idx="4294967295"/>
          </p:nvPr>
        </p:nvSpPr>
        <p:spPr>
          <a:xfrm>
            <a:off x="1544150" y="1364457"/>
            <a:ext cx="7343775" cy="3429000"/>
          </a:xfrm>
          <a:prstGeom prst="rect">
            <a:avLst/>
          </a:prstGeom>
        </p:spPr>
        <p:txBody>
          <a:bodyPr spcFirstLastPara="1" wrap="square" lIns="91425" tIns="91425" rIns="91425" bIns="91425" anchor="t" anchorCtr="0">
            <a:noAutofit/>
          </a:bodyPr>
          <a:lstStyle/>
          <a:p>
            <a:r>
              <a:rPr lang="en-GB" sz="1600" b="1" dirty="0">
                <a:solidFill>
                  <a:srgbClr val="FF0000"/>
                </a:solidFill>
              </a:rPr>
              <a:t>(based on last digit of the least student id in the team mod4</a:t>
            </a:r>
            <a:r>
              <a:rPr lang="en-US" sz="1600" b="1" dirty="0">
                <a:solidFill>
                  <a:srgbClr val="FF0000"/>
                </a:solidFill>
              </a:rPr>
              <a:t>)</a:t>
            </a:r>
            <a:br>
              <a:rPr lang="en-US" sz="1600" b="1" dirty="0">
                <a:solidFill>
                  <a:srgbClr val="FF0000"/>
                </a:solidFill>
              </a:rPr>
            </a:br>
            <a:br>
              <a:rPr lang="en-US" sz="1600" b="1" dirty="0">
                <a:solidFill>
                  <a:srgbClr val="FF0000"/>
                </a:solidFill>
              </a:rPr>
            </a:br>
            <a:r>
              <a:rPr lang="en-US" sz="1600" dirty="0"/>
              <a:t> </a:t>
            </a:r>
            <a:br>
              <a:rPr lang="en-US" sz="1600" dirty="0"/>
            </a:br>
            <a:r>
              <a:rPr lang="en-US" sz="1600" dirty="0"/>
              <a:t>1. Depth First Search (DFS).</a:t>
            </a:r>
            <a:br>
              <a:rPr lang="en-US" sz="1600" dirty="0"/>
            </a:br>
            <a:br>
              <a:rPr lang="en-US" sz="1600" dirty="0"/>
            </a:br>
            <a:r>
              <a:rPr lang="en-US" sz="1600" dirty="0"/>
              <a:t>2. Greedy algorithm.</a:t>
            </a:r>
            <a:br>
              <a:rPr lang="en-US" sz="1600" dirty="0"/>
            </a:br>
            <a:br>
              <a:rPr lang="en-US" sz="1600" dirty="0"/>
            </a:br>
            <a:r>
              <a:rPr lang="en-US" sz="1600" dirty="0"/>
              <a:t>3.A* search Aerial heuristic and Walk real cost &amp; A* search Walk heuristic and Car real cost.</a:t>
            </a:r>
            <a:br>
              <a:rPr lang="en-US" sz="1600" dirty="0"/>
            </a:br>
            <a:br>
              <a:rPr lang="en-US" sz="1600" dirty="0"/>
            </a:br>
            <a:r>
              <a:rPr lang="en-US" sz="1600" dirty="0"/>
              <a:t>4. Extra algorithm (Breadth First Search (BFS), Uniform Cost Search method(UCS)). </a:t>
            </a:r>
            <a:br>
              <a:rPr lang="en-US" sz="1600" dirty="0"/>
            </a:br>
            <a:br>
              <a:rPr lang="en-US" sz="1600" dirty="0"/>
            </a:br>
            <a:endParaRPr lang="ar-SA" sz="1600" dirty="0"/>
          </a:p>
        </p:txBody>
      </p:sp>
      <p:sp>
        <p:nvSpPr>
          <p:cNvPr id="21" name="Title 2">
            <a:extLst>
              <a:ext uri="{FF2B5EF4-FFF2-40B4-BE49-F238E27FC236}">
                <a16:creationId xmlns:a16="http://schemas.microsoft.com/office/drawing/2014/main" id="{6BE4910E-DC4D-4200-B753-2BD10820BC48}"/>
              </a:ext>
            </a:extLst>
          </p:cNvPr>
          <p:cNvSpPr txBox="1">
            <a:spLocks/>
          </p:cNvSpPr>
          <p:nvPr/>
        </p:nvSpPr>
        <p:spPr>
          <a:xfrm>
            <a:off x="1948217" y="121444"/>
            <a:ext cx="6939708"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200" dirty="0">
                <a:solidFill>
                  <a:srgbClr val="051357"/>
                </a:solidFill>
                <a:latin typeface="Teko Medium"/>
                <a:cs typeface="Teko Medium"/>
                <a:sym typeface="Teko Medium"/>
              </a:rPr>
              <a:t>Determine the algorithm that we will implement.</a:t>
            </a:r>
          </a:p>
        </p:txBody>
      </p:sp>
      <p:pic>
        <p:nvPicPr>
          <p:cNvPr id="2" name="Picture 1">
            <a:extLst>
              <a:ext uri="{FF2B5EF4-FFF2-40B4-BE49-F238E27FC236}">
                <a16:creationId xmlns:a16="http://schemas.microsoft.com/office/drawing/2014/main" id="{99E0B6BF-ED84-4C71-EF47-48D81FBA0A79}"/>
              </a:ext>
            </a:extLst>
          </p:cNvPr>
          <p:cNvPicPr>
            <a:picLocks noChangeAspect="1"/>
          </p:cNvPicPr>
          <p:nvPr/>
        </p:nvPicPr>
        <p:blipFill>
          <a:blip r:embed="rId3"/>
          <a:stretch>
            <a:fillRect/>
          </a:stretch>
        </p:blipFill>
        <p:spPr>
          <a:xfrm>
            <a:off x="6831754" y="1071563"/>
            <a:ext cx="1852612" cy="1852612"/>
          </a:xfrm>
          <a:prstGeom prst="rect">
            <a:avLst/>
          </a:prstGeom>
        </p:spPr>
      </p:pic>
    </p:spTree>
    <p:extLst>
      <p:ext uri="{BB962C8B-B14F-4D97-AF65-F5344CB8AC3E}">
        <p14:creationId xmlns:p14="http://schemas.microsoft.com/office/powerpoint/2010/main" val="8712361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5"/>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4</a:t>
            </a:fld>
            <a:endParaRPr/>
          </a:p>
        </p:txBody>
      </p:sp>
      <p:sp>
        <p:nvSpPr>
          <p:cNvPr id="21" name="Title 2">
            <a:extLst>
              <a:ext uri="{FF2B5EF4-FFF2-40B4-BE49-F238E27FC236}">
                <a16:creationId xmlns:a16="http://schemas.microsoft.com/office/drawing/2014/main" id="{6BE4910E-DC4D-4200-B753-2BD10820BC48}"/>
              </a:ext>
            </a:extLst>
          </p:cNvPr>
          <p:cNvSpPr txBox="1">
            <a:spLocks/>
          </p:cNvSpPr>
          <p:nvPr/>
        </p:nvSpPr>
        <p:spPr>
          <a:xfrm>
            <a:off x="1948217" y="121444"/>
            <a:ext cx="6939708"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200" dirty="0">
                <a:solidFill>
                  <a:srgbClr val="051357"/>
                </a:solidFill>
                <a:latin typeface="Teko Medium"/>
                <a:cs typeface="Teko Medium"/>
                <a:sym typeface="Teko Medium"/>
              </a:rPr>
              <a:t>Create an input file </a:t>
            </a:r>
          </a:p>
        </p:txBody>
      </p:sp>
      <p:pic>
        <p:nvPicPr>
          <p:cNvPr id="4" name="Picture 3">
            <a:extLst>
              <a:ext uri="{FF2B5EF4-FFF2-40B4-BE49-F238E27FC236}">
                <a16:creationId xmlns:a16="http://schemas.microsoft.com/office/drawing/2014/main" id="{39D6F8B6-A36D-DF08-B831-A1877E64C1A8}"/>
              </a:ext>
            </a:extLst>
          </p:cNvPr>
          <p:cNvPicPr>
            <a:picLocks noChangeAspect="1"/>
          </p:cNvPicPr>
          <p:nvPr/>
        </p:nvPicPr>
        <p:blipFill>
          <a:blip r:embed="rId3"/>
          <a:stretch>
            <a:fillRect/>
          </a:stretch>
        </p:blipFill>
        <p:spPr>
          <a:xfrm>
            <a:off x="1888518" y="1214436"/>
            <a:ext cx="6795848" cy="35147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80389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5"/>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5</a:t>
            </a:fld>
            <a:endParaRPr/>
          </a:p>
        </p:txBody>
      </p:sp>
      <p:sp>
        <p:nvSpPr>
          <p:cNvPr id="21" name="Title 2">
            <a:extLst>
              <a:ext uri="{FF2B5EF4-FFF2-40B4-BE49-F238E27FC236}">
                <a16:creationId xmlns:a16="http://schemas.microsoft.com/office/drawing/2014/main" id="{6BE4910E-DC4D-4200-B753-2BD10820BC48}"/>
              </a:ext>
            </a:extLst>
          </p:cNvPr>
          <p:cNvSpPr txBox="1">
            <a:spLocks/>
          </p:cNvSpPr>
          <p:nvPr/>
        </p:nvSpPr>
        <p:spPr>
          <a:xfrm>
            <a:off x="1948217" y="121444"/>
            <a:ext cx="6939708"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200" dirty="0">
                <a:solidFill>
                  <a:srgbClr val="051357"/>
                </a:solidFill>
                <a:latin typeface="Teko Medium"/>
                <a:cs typeface="Teko Medium"/>
                <a:sym typeface="Teko Medium"/>
              </a:rPr>
              <a:t>Read the input file and built the graph</a:t>
            </a:r>
          </a:p>
        </p:txBody>
      </p:sp>
      <p:pic>
        <p:nvPicPr>
          <p:cNvPr id="6" name="Picture 5">
            <a:extLst>
              <a:ext uri="{FF2B5EF4-FFF2-40B4-BE49-F238E27FC236}">
                <a16:creationId xmlns:a16="http://schemas.microsoft.com/office/drawing/2014/main" id="{36AE9A0E-B6AB-2D2A-A7A2-E39CE5AAFCCE}"/>
              </a:ext>
            </a:extLst>
          </p:cNvPr>
          <p:cNvPicPr>
            <a:picLocks noChangeAspect="1"/>
          </p:cNvPicPr>
          <p:nvPr/>
        </p:nvPicPr>
        <p:blipFill>
          <a:blip r:embed="rId3"/>
          <a:stretch>
            <a:fillRect/>
          </a:stretch>
        </p:blipFill>
        <p:spPr>
          <a:xfrm>
            <a:off x="1695095" y="1141381"/>
            <a:ext cx="7066269" cy="3760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52537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5"/>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6</a:t>
            </a:fld>
            <a:endParaRPr/>
          </a:p>
        </p:txBody>
      </p:sp>
      <p:sp>
        <p:nvSpPr>
          <p:cNvPr id="21" name="Title 2">
            <a:extLst>
              <a:ext uri="{FF2B5EF4-FFF2-40B4-BE49-F238E27FC236}">
                <a16:creationId xmlns:a16="http://schemas.microsoft.com/office/drawing/2014/main" id="{6BE4910E-DC4D-4200-B753-2BD10820BC48}"/>
              </a:ext>
            </a:extLst>
          </p:cNvPr>
          <p:cNvSpPr txBox="1">
            <a:spLocks/>
          </p:cNvSpPr>
          <p:nvPr/>
        </p:nvSpPr>
        <p:spPr>
          <a:xfrm>
            <a:off x="1948217" y="121444"/>
            <a:ext cx="6939708"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200" dirty="0">
                <a:solidFill>
                  <a:srgbClr val="051357"/>
                </a:solidFill>
                <a:latin typeface="Teko Medium"/>
                <a:cs typeface="Teko Medium"/>
                <a:sym typeface="Teko Medium"/>
              </a:rPr>
              <a:t>Building the algorithms</a:t>
            </a:r>
          </a:p>
        </p:txBody>
      </p:sp>
      <p:pic>
        <p:nvPicPr>
          <p:cNvPr id="3" name="Picture 2">
            <a:extLst>
              <a:ext uri="{FF2B5EF4-FFF2-40B4-BE49-F238E27FC236}">
                <a16:creationId xmlns:a16="http://schemas.microsoft.com/office/drawing/2014/main" id="{96B7984D-8F93-0E50-A0BC-1845919AE35A}"/>
              </a:ext>
            </a:extLst>
          </p:cNvPr>
          <p:cNvPicPr>
            <a:picLocks noChangeAspect="1"/>
          </p:cNvPicPr>
          <p:nvPr/>
        </p:nvPicPr>
        <p:blipFill>
          <a:blip r:embed="rId3"/>
          <a:stretch>
            <a:fillRect/>
          </a:stretch>
        </p:blipFill>
        <p:spPr>
          <a:xfrm>
            <a:off x="2191245" y="1050132"/>
            <a:ext cx="5886096" cy="3900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79128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5"/>
          <p:cNvSpPr txBox="1">
            <a:spLocks noGrp="1"/>
          </p:cNvSpPr>
          <p:nvPr>
            <p:ph type="sldNum" idx="12"/>
          </p:nvPr>
        </p:nvSpPr>
        <p:spPr>
          <a:xfrm>
            <a:off x="459634" y="23749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s"/>
              <a:t>7</a:t>
            </a:fld>
            <a:endParaRPr/>
          </a:p>
        </p:txBody>
      </p:sp>
      <p:sp>
        <p:nvSpPr>
          <p:cNvPr id="21" name="Title 2">
            <a:extLst>
              <a:ext uri="{FF2B5EF4-FFF2-40B4-BE49-F238E27FC236}">
                <a16:creationId xmlns:a16="http://schemas.microsoft.com/office/drawing/2014/main" id="{6BE4910E-DC4D-4200-B753-2BD10820BC48}"/>
              </a:ext>
            </a:extLst>
          </p:cNvPr>
          <p:cNvSpPr txBox="1">
            <a:spLocks/>
          </p:cNvSpPr>
          <p:nvPr/>
        </p:nvSpPr>
        <p:spPr>
          <a:xfrm>
            <a:off x="1976792" y="92869"/>
            <a:ext cx="6939708" cy="9215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200" dirty="0">
                <a:solidFill>
                  <a:srgbClr val="051357"/>
                </a:solidFill>
                <a:latin typeface="Teko Medium"/>
                <a:cs typeface="Teko Medium"/>
                <a:sym typeface="Teko Medium"/>
              </a:rPr>
              <a:t>Preparing the menu and the method of printing to be easy for the user</a:t>
            </a:r>
          </a:p>
        </p:txBody>
      </p:sp>
      <p:pic>
        <p:nvPicPr>
          <p:cNvPr id="4" name="Picture 3">
            <a:extLst>
              <a:ext uri="{FF2B5EF4-FFF2-40B4-BE49-F238E27FC236}">
                <a16:creationId xmlns:a16="http://schemas.microsoft.com/office/drawing/2014/main" id="{8BD52B5D-C7A9-1CA1-FC3A-74DFF0104C17}"/>
              </a:ext>
            </a:extLst>
          </p:cNvPr>
          <p:cNvPicPr>
            <a:picLocks noChangeAspect="1"/>
          </p:cNvPicPr>
          <p:nvPr/>
        </p:nvPicPr>
        <p:blipFill>
          <a:blip r:embed="rId3"/>
          <a:stretch>
            <a:fillRect/>
          </a:stretch>
        </p:blipFill>
        <p:spPr>
          <a:xfrm>
            <a:off x="1760502" y="1185306"/>
            <a:ext cx="4465707" cy="18442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3ED706A-F730-CC11-BAF8-DB764839C175}"/>
              </a:ext>
            </a:extLst>
          </p:cNvPr>
          <p:cNvPicPr>
            <a:picLocks noChangeAspect="1"/>
          </p:cNvPicPr>
          <p:nvPr/>
        </p:nvPicPr>
        <p:blipFill>
          <a:blip r:embed="rId4"/>
          <a:stretch>
            <a:fillRect/>
          </a:stretch>
        </p:blipFill>
        <p:spPr>
          <a:xfrm>
            <a:off x="3894287" y="3325679"/>
            <a:ext cx="4663844" cy="1265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22998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2"/>
        <p:cNvGrpSpPr/>
        <p:nvPr/>
      </p:nvGrpSpPr>
      <p:grpSpPr>
        <a:xfrm>
          <a:off x="0" y="0"/>
          <a:ext cx="0" cy="0"/>
          <a:chOff x="0" y="0"/>
          <a:chExt cx="0" cy="0"/>
        </a:xfrm>
      </p:grpSpPr>
      <p:sp>
        <p:nvSpPr>
          <p:cNvPr id="444" name="Google Shape;444;p24"/>
          <p:cNvSpPr txBox="1">
            <a:spLocks noGrp="1"/>
          </p:cNvSpPr>
          <p:nvPr>
            <p:ph type="ctrTitle"/>
          </p:nvPr>
        </p:nvSpPr>
        <p:spPr>
          <a:xfrm flipH="1">
            <a:off x="678655" y="1185218"/>
            <a:ext cx="8072438" cy="27730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8000" dirty="0"/>
              <a:t>How to Run the code!</a:t>
            </a:r>
            <a:br>
              <a:rPr lang="en-GB" sz="8000" dirty="0"/>
            </a:br>
            <a:r>
              <a:rPr lang="en-GB" sz="8000" dirty="0"/>
              <a:t>Examples!</a:t>
            </a:r>
            <a:endParaRPr lang="en-US" sz="8000" dirty="0"/>
          </a:p>
        </p:txBody>
      </p:sp>
    </p:spTree>
  </p:cSld>
  <p:clrMapOvr>
    <a:masterClrMapping/>
  </p:clrMapOvr>
  <p:transition spd="slow">
    <p:push dir="u"/>
  </p:transition>
</p:sld>
</file>

<file path=ppt/theme/theme1.xml><?xml version="1.0" encoding="utf-8"?>
<a:theme xmlns:a="http://schemas.openxmlformats.org/drawingml/2006/main" name="IT Engineer CV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209</Words>
  <Application>Microsoft Office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Teko Medium</vt:lpstr>
      <vt:lpstr>Titillium Web SemiBold</vt:lpstr>
      <vt:lpstr>Times New Roman</vt:lpstr>
      <vt:lpstr>Abel</vt:lpstr>
      <vt:lpstr>IT Engineer CV by SlidesGo</vt:lpstr>
      <vt:lpstr>Course Project 1  Search Algorithms for Route Navigation</vt:lpstr>
      <vt:lpstr>Determine the algorithm that we will implement. Create an input file. Read the input file and built the graph. Building the algorithms using (JAVA) language. Preparing the menu and the method of printing to be easy for the user.</vt:lpstr>
      <vt:lpstr>(based on last digit of the least student id in the team mod4)    1. Depth First Search (DFS).  2. Greedy algorithm.  3.A* search Aerial heuristic and Walk real cost &amp; A* search Walk heuristic and Car real cost.  4. Extra algorithm (Breadth First Search (BFS), Uniform Cost Search method(UCS)).   </vt:lpstr>
      <vt:lpstr>PowerPoint Presentation</vt:lpstr>
      <vt:lpstr>PowerPoint Presentation</vt:lpstr>
      <vt:lpstr>PowerPoint Presentation</vt:lpstr>
      <vt:lpstr>PowerPoint Presentation</vt:lpstr>
      <vt:lpstr>How to Run the code!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Project Management syllabus</dc:title>
  <cp:lastModifiedBy>Tariq Odeh Tariq Odeh</cp:lastModifiedBy>
  <cp:revision>3</cp:revision>
  <dcterms:modified xsi:type="dcterms:W3CDTF">2022-05-31T22:11:26Z</dcterms:modified>
</cp:coreProperties>
</file>