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32BB8-8A56-47D9-9526-913A3368CC4C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D0E65-4988-44F4-82A4-ACBD7F27F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887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7F92E-32B3-47F5-ABAB-AEFF4ACBD2D7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B9306-3A79-4FAE-B12A-DFA29AB03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38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B9306-3A79-4FAE-B12A-DFA29AB03B4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21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B9306-3A79-4FAE-B12A-DFA29AB03B4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20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B9306-3A79-4FAE-B12A-DFA29AB03B4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574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B9306-3A79-4FAE-B12A-DFA29AB03B4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615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B9306-3A79-4FAE-B12A-DFA29AB03B4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25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83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99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37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30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91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22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60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01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93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08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63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52885-0901-48D7-B312-01D4CE5FE934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5AD2-AB9B-4BE0-9835-BC2DE4AC1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05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14" y="5947718"/>
            <a:ext cx="1109644" cy="79778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766" y="5793959"/>
            <a:ext cx="2176012" cy="106404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049" y="6199298"/>
            <a:ext cx="2649146" cy="65870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1482808"/>
            <a:ext cx="118624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Présentation du projet </a:t>
            </a:r>
          </a:p>
          <a:p>
            <a:pPr algn="ctr"/>
            <a:r>
              <a:rPr lang="fr-FR" sz="5400" b="1" dirty="0" smtClean="0"/>
              <a:t>SCOOTILO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383482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4755" y="1672282"/>
            <a:ext cx="8625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Sommaire :</a:t>
            </a:r>
          </a:p>
          <a:p>
            <a:endParaRPr lang="fr-FR" sz="2400" dirty="0" smtClean="0"/>
          </a:p>
          <a:p>
            <a:r>
              <a:rPr lang="fr-FR" sz="2400" dirty="0" smtClean="0"/>
              <a:t>	1. 	Contexte général</a:t>
            </a:r>
          </a:p>
          <a:p>
            <a:r>
              <a:rPr lang="fr-FR" sz="2400" dirty="0" smtClean="0"/>
              <a:t>	2. 	Présentation de l’équipe projet</a:t>
            </a:r>
          </a:p>
          <a:p>
            <a:r>
              <a:rPr lang="fr-FR" sz="2400" dirty="0" smtClean="0"/>
              <a:t>	3. 	Méthodes de travail</a:t>
            </a:r>
          </a:p>
          <a:p>
            <a:r>
              <a:rPr lang="fr-FR" sz="2400" dirty="0" smtClean="0"/>
              <a:t>	4. 	Outils utilisés</a:t>
            </a:r>
          </a:p>
          <a:p>
            <a:r>
              <a:rPr lang="fr-FR" sz="2400" dirty="0" smtClean="0"/>
              <a:t>	5. 	Technologies utilisées</a:t>
            </a:r>
          </a:p>
          <a:p>
            <a:r>
              <a:rPr lang="fr-FR" sz="2400" dirty="0" smtClean="0"/>
              <a:t>	6. 	Les choix techniques</a:t>
            </a:r>
          </a:p>
          <a:p>
            <a:r>
              <a:rPr lang="fr-FR" sz="2400" dirty="0" smtClean="0"/>
              <a:t>	7. 	Les fonctionnalités du site web</a:t>
            </a:r>
          </a:p>
          <a:p>
            <a:r>
              <a:rPr lang="fr-FR" sz="2400" dirty="0" smtClean="0"/>
              <a:t>	8. 	Problèmes rencontrés et solutions apportées</a:t>
            </a:r>
          </a:p>
          <a:p>
            <a:r>
              <a:rPr lang="fr-FR" sz="2400" dirty="0" smtClean="0"/>
              <a:t>	9. 	Les améliorations </a:t>
            </a:r>
          </a:p>
          <a:p>
            <a:r>
              <a:rPr lang="fr-FR" sz="2400" dirty="0" smtClean="0"/>
              <a:t>	10. 	La sécurité</a:t>
            </a:r>
          </a:p>
        </p:txBody>
      </p:sp>
    </p:spTree>
    <p:extLst>
      <p:ext uri="{BB962C8B-B14F-4D97-AF65-F5344CB8AC3E}">
        <p14:creationId xmlns:p14="http://schemas.microsoft.com/office/powerpoint/2010/main" val="346991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56517" y="1746421"/>
            <a:ext cx="350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1.</a:t>
            </a:r>
            <a:r>
              <a:rPr lang="fr-FR" sz="2400" dirty="0"/>
              <a:t> </a:t>
            </a:r>
            <a:r>
              <a:rPr lang="fr-FR" sz="2400" dirty="0" smtClean="0"/>
              <a:t>Contexte général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510745" y="2636109"/>
            <a:ext cx="99677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 smtClean="0"/>
              <a:t>Nombreuses sociétés proposant des moyens de transport individuel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 smtClean="0"/>
              <a:t>Chaque société possède sa propre application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 smtClean="0"/>
              <a:t>Le client doit posséder de nombreuses application pour un même service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 smtClean="0"/>
              <a:t>	Solution serait d’unifier tous les fournisseurs dans une même application.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757880" y="4983892"/>
            <a:ext cx="5601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65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56517" y="1746421"/>
            <a:ext cx="490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  <a:r>
              <a:rPr lang="fr-FR" sz="2400" dirty="0" smtClean="0"/>
              <a:t>. Présentation de l’équipe projet</a:t>
            </a:r>
            <a:endParaRPr lang="fr-FR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084" y="2495367"/>
            <a:ext cx="1803048" cy="240406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929" y="2495368"/>
            <a:ext cx="1803047" cy="240406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2" y="2495367"/>
            <a:ext cx="1803047" cy="240406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506" y="2495368"/>
            <a:ext cx="1803048" cy="240406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74042" y="5107459"/>
            <a:ext cx="2949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Grégory LISET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Développeur full </a:t>
            </a:r>
            <a:r>
              <a:rPr lang="fr-FR" dirty="0" err="1" smtClean="0"/>
              <a:t>stack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648841" y="5128054"/>
            <a:ext cx="2051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Tariq FARUD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Leader Technique Back-end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206428" y="5099221"/>
            <a:ext cx="2587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Clément PREDAL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Product </a:t>
            </a:r>
            <a:r>
              <a:rPr lang="fr-FR" dirty="0" err="1" smtClean="0"/>
              <a:t>owner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Développeur Front-end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645610" y="5107459"/>
            <a:ext cx="3359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Thomas BRUN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Leader technique Front-end</a:t>
            </a:r>
          </a:p>
          <a:p>
            <a:pPr algn="ctr"/>
            <a:r>
              <a:rPr lang="fr-FR" dirty="0" smtClean="0"/>
              <a:t>Responsable </a:t>
            </a:r>
            <a:r>
              <a:rPr lang="fr-FR" dirty="0" err="1" smtClean="0"/>
              <a:t>dev</a:t>
            </a:r>
            <a:r>
              <a:rPr lang="fr-FR" dirty="0" smtClean="0"/>
              <a:t> carte </a:t>
            </a:r>
            <a:r>
              <a:rPr lang="fr-FR" dirty="0" err="1" smtClean="0"/>
              <a:t>intéractive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59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56517" y="1746421"/>
            <a:ext cx="350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  <a:r>
              <a:rPr lang="fr-FR" sz="2400" dirty="0" smtClean="0"/>
              <a:t>. Méthodes de travail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757881" y="2479589"/>
            <a:ext cx="65078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Méthodes agiles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Définition d’un cahier des charges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Management agile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Découpage du projet en 2 sprints d’une semaine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Sprint 1 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dirty="0" smtClean="0"/>
              <a:t>Définition d’</a:t>
            </a:r>
            <a:r>
              <a:rPr lang="fr-FR" dirty="0" err="1" smtClean="0"/>
              <a:t>epics</a:t>
            </a:r>
            <a:r>
              <a:rPr lang="fr-FR" dirty="0" smtClean="0"/>
              <a:t> story</a:t>
            </a: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Sprint 2 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dirty="0" smtClean="0"/>
              <a:t>Définition d’user story</a:t>
            </a:r>
          </a:p>
        </p:txBody>
      </p:sp>
    </p:spTree>
    <p:extLst>
      <p:ext uri="{BB962C8B-B14F-4D97-AF65-F5344CB8AC3E}">
        <p14:creationId xmlns:p14="http://schemas.microsoft.com/office/powerpoint/2010/main" val="20027346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105</Words>
  <Application>Microsoft Office PowerPoint</Application>
  <PresentationFormat>Grand écran</PresentationFormat>
  <Paragraphs>53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8</cp:revision>
  <dcterms:created xsi:type="dcterms:W3CDTF">2020-06-03T16:08:30Z</dcterms:created>
  <dcterms:modified xsi:type="dcterms:W3CDTF">2020-06-04T10:23:12Z</dcterms:modified>
</cp:coreProperties>
</file>