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6" r:id="rId3"/>
    <p:sldId id="258" r:id="rId4"/>
    <p:sldId id="259" r:id="rId5"/>
    <p:sldId id="260" r:id="rId6"/>
    <p:sldId id="268" r:id="rId7"/>
    <p:sldId id="269" r:id="rId8"/>
    <p:sldId id="263" r:id="rId9"/>
    <p:sldId id="271" r:id="rId10"/>
    <p:sldId id="264" r:id="rId11"/>
    <p:sldId id="262" r:id="rId12"/>
    <p:sldId id="261" r:id="rId13"/>
    <p:sldId id="270" r:id="rId14"/>
    <p:sldId id="273" r:id="rId15"/>
    <p:sldId id="27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32BB8-8A56-47D9-9526-913A3368CC4C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D0E65-4988-44F4-82A4-ACBD7F27F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887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7F92E-32B3-47F5-ABAB-AEFF4ACBD2D7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B9306-3A79-4FAE-B12A-DFA29AB03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387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B9306-3A79-4FAE-B12A-DFA29AB03B4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213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B9306-3A79-4FAE-B12A-DFA29AB03B4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530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B9306-3A79-4FAE-B12A-DFA29AB03B4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82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B9306-3A79-4FAE-B12A-DFA29AB03B4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560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B9306-3A79-4FAE-B12A-DFA29AB03B4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988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B9306-3A79-4FAE-B12A-DFA29AB03B4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688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B9306-3A79-4FAE-B12A-DFA29AB03B4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403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B9306-3A79-4FAE-B12A-DFA29AB03B4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20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B9306-3A79-4FAE-B12A-DFA29AB03B4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0574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B9306-3A79-4FAE-B12A-DFA29AB03B4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615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B9306-3A79-4FAE-B12A-DFA29AB03B4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258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B9306-3A79-4FAE-B12A-DFA29AB03B4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9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B9306-3A79-4FAE-B12A-DFA29AB03B4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339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B9306-3A79-4FAE-B12A-DFA29AB03B4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115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B9306-3A79-4FAE-B12A-DFA29AB03B4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023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885-0901-48D7-B312-01D4CE5FE934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AD2-AB9B-4BE0-9835-BC2DE4AC1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83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885-0901-48D7-B312-01D4CE5FE934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AD2-AB9B-4BE0-9835-BC2DE4AC1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99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885-0901-48D7-B312-01D4CE5FE934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AD2-AB9B-4BE0-9835-BC2DE4AC1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37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885-0901-48D7-B312-01D4CE5FE934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AD2-AB9B-4BE0-9835-BC2DE4AC1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30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885-0901-48D7-B312-01D4CE5FE934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AD2-AB9B-4BE0-9835-BC2DE4AC1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91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885-0901-48D7-B312-01D4CE5FE934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AD2-AB9B-4BE0-9835-BC2DE4AC1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22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885-0901-48D7-B312-01D4CE5FE934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AD2-AB9B-4BE0-9835-BC2DE4AC1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60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885-0901-48D7-B312-01D4CE5FE934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AD2-AB9B-4BE0-9835-BC2DE4AC1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01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885-0901-48D7-B312-01D4CE5FE934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AD2-AB9B-4BE0-9835-BC2DE4AC1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93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885-0901-48D7-B312-01D4CE5FE934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AD2-AB9B-4BE0-9835-BC2DE4AC1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08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885-0901-48D7-B312-01D4CE5FE934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AD2-AB9B-4BE0-9835-BC2DE4AC1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63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52885-0901-48D7-B312-01D4CE5FE934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45AD2-AB9B-4BE0-9835-BC2DE4AC1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05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jp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14" y="5947718"/>
            <a:ext cx="1109644" cy="79778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398" y="5814588"/>
            <a:ext cx="2176012" cy="106404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049" y="6199298"/>
            <a:ext cx="2649146" cy="65870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1482808"/>
            <a:ext cx="1186248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Présentation du projet </a:t>
            </a:r>
          </a:p>
          <a:p>
            <a:pPr algn="ctr"/>
            <a:r>
              <a:rPr lang="fr-FR" sz="5400" b="1" dirty="0" smtClean="0"/>
              <a:t>SCOOTILO</a:t>
            </a:r>
            <a:endParaRPr lang="fr-FR" sz="4400" b="1" dirty="0"/>
          </a:p>
        </p:txBody>
      </p:sp>
    </p:spTree>
    <p:extLst>
      <p:ext uri="{BB962C8B-B14F-4D97-AF65-F5344CB8AC3E}">
        <p14:creationId xmlns:p14="http://schemas.microsoft.com/office/powerpoint/2010/main" val="383482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543695" y="230659"/>
            <a:ext cx="6458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5</a:t>
            </a:r>
            <a:r>
              <a:rPr lang="fr-FR" sz="3600" dirty="0" smtClean="0"/>
              <a:t>. Technologies utilisées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7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543695" y="230659"/>
            <a:ext cx="6458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8</a:t>
            </a:r>
            <a:r>
              <a:rPr lang="fr-FR" sz="3600" dirty="0" smtClean="0"/>
              <a:t>. Problèmes rencontrés</a:t>
            </a:r>
            <a:endParaRPr lang="fr-FR" sz="3600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942836"/>
              </p:ext>
            </p:extLst>
          </p:nvPr>
        </p:nvGraphicFramePr>
        <p:xfrm>
          <a:off x="384668" y="2388218"/>
          <a:ext cx="11482653" cy="3528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006193"/>
                <a:gridCol w="5476460"/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Problèmes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Solutions</a:t>
                      </a:r>
                      <a:endParaRPr lang="fr-FR" dirty="0"/>
                    </a:p>
                  </a:txBody>
                  <a:tcPr anchor="ctr"/>
                </a:tc>
              </a:tr>
              <a:tr h="50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API de localisation gratuite limitée en requêtes/s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Utilisation fonction </a:t>
                      </a:r>
                      <a:r>
                        <a:rPr lang="fr-FR" dirty="0" err="1" smtClean="0"/>
                        <a:t>timeOut</a:t>
                      </a:r>
                      <a:endParaRPr lang="fr-FR" dirty="0"/>
                    </a:p>
                  </a:txBody>
                  <a:tcPr anchor="ctr"/>
                </a:tc>
              </a:tr>
              <a:tr h="50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HTML et CSS : Difficulté à afficher le rendu souhaité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Enormément</a:t>
                      </a:r>
                      <a:r>
                        <a:rPr lang="fr-FR" baseline="0" dirty="0" smtClean="0"/>
                        <a:t> de tests</a:t>
                      </a:r>
                      <a:endParaRPr lang="fr-FR" dirty="0"/>
                    </a:p>
                  </a:txBody>
                  <a:tcPr anchor="ctr"/>
                </a:tc>
              </a:tr>
              <a:tr h="50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Problème de chargement des marqueurs sur la carte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Passer</a:t>
                      </a:r>
                      <a:r>
                        <a:rPr lang="fr-FR" baseline="0" dirty="0" smtClean="0"/>
                        <a:t> par une page intermédiaire</a:t>
                      </a:r>
                      <a:endParaRPr lang="fr-FR" dirty="0"/>
                    </a:p>
                  </a:txBody>
                  <a:tcPr anchor="ctr"/>
                </a:tc>
              </a:tr>
              <a:tr h="50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Classes non</a:t>
                      </a:r>
                      <a:r>
                        <a:rPr lang="fr-FR" baseline="0" dirty="0" smtClean="0"/>
                        <a:t> adéquates aux fonctionnalités du projet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Modifications du diagramme de classes</a:t>
                      </a:r>
                    </a:p>
                  </a:txBody>
                  <a:tcPr anchor="ctr"/>
                </a:tc>
              </a:tr>
              <a:tr h="50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Utilisation de requêtes JPQL impossible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Utilisation</a:t>
                      </a:r>
                      <a:r>
                        <a:rPr lang="fr-FR" baseline="0" dirty="0" smtClean="0"/>
                        <a:t> des requêtes natives en SQL</a:t>
                      </a:r>
                      <a:endParaRPr lang="fr-FR" dirty="0"/>
                    </a:p>
                  </a:txBody>
                  <a:tcPr anchor="ctr"/>
                </a:tc>
              </a:tr>
              <a:tr h="50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Aspect présentiel essentiel pour la bonne conduite du projet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Utilisation de Zoom et </a:t>
                      </a:r>
                      <a:r>
                        <a:rPr lang="fr-FR" dirty="0" err="1" smtClean="0"/>
                        <a:t>Slack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76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1993556"/>
            <a:ext cx="5609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u="sng" dirty="0" smtClean="0"/>
              <a:t>Fonctionnalités</a:t>
            </a:r>
            <a:r>
              <a:rPr lang="fr-FR" dirty="0" smtClean="0"/>
              <a:t> 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Itinéraires par </a:t>
            </a:r>
            <a:r>
              <a:rPr lang="fr-FR" dirty="0"/>
              <a:t>route au lieu de </a:t>
            </a:r>
            <a:r>
              <a:rPr lang="fr-FR" dirty="0" smtClean="0"/>
              <a:t>vol</a:t>
            </a:r>
            <a:endParaRPr lang="fr-F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géolocalisation en </a:t>
            </a:r>
            <a:r>
              <a:rPr lang="fr-FR" dirty="0" smtClean="0"/>
              <a:t>temps réel</a:t>
            </a:r>
            <a:endParaRPr lang="fr-F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accessibilité </a:t>
            </a:r>
            <a:r>
              <a:rPr lang="fr-FR" dirty="0"/>
              <a:t>pour les téléphones </a:t>
            </a:r>
            <a:r>
              <a:rPr lang="fr-FR" dirty="0" smtClean="0"/>
              <a:t>portables</a:t>
            </a:r>
            <a:endParaRPr lang="fr-F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envoi de </a:t>
            </a:r>
            <a:r>
              <a:rPr lang="fr-FR" dirty="0" smtClean="0"/>
              <a:t>mail mot de passe/identifiant oublié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717059" y="1993556"/>
            <a:ext cx="6252519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Développement</a:t>
            </a:r>
            <a:r>
              <a:rPr lang="fr-FR" dirty="0" smtClean="0"/>
              <a:t> 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Stockage image dans la base de données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Sécuriser les formulaires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Utilisation % de la batterie dans l’algorithme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Vérifier solde client lors de la réservation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Réaliser les tests unitaire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err="1" smtClean="0"/>
              <a:t>dto</a:t>
            </a:r>
            <a:r>
              <a:rPr lang="fr-FR" dirty="0" smtClean="0"/>
              <a:t> </a:t>
            </a:r>
            <a:r>
              <a:rPr lang="fr-FR" dirty="0"/>
              <a:t>fournisseur pour renseigner massivement la </a:t>
            </a:r>
            <a:r>
              <a:rPr lang="fr-FR" dirty="0" err="1" smtClean="0"/>
              <a:t>bdd</a:t>
            </a:r>
            <a:endParaRPr lang="fr-F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Réservation avec plusieurs moyens de </a:t>
            </a:r>
            <a:r>
              <a:rPr lang="fr-FR" dirty="0" smtClean="0"/>
              <a:t>transport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91" y="3942502"/>
            <a:ext cx="2600915" cy="260091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43695" y="230659"/>
            <a:ext cx="6458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9</a:t>
            </a:r>
            <a:r>
              <a:rPr lang="fr-FR" sz="3600" dirty="0" smtClean="0"/>
              <a:t>. Améliorations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12003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543695" y="230659"/>
            <a:ext cx="6458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10. Sécurité</a:t>
            </a:r>
            <a:endParaRPr lang="fr-FR" sz="3600" dirty="0"/>
          </a:p>
        </p:txBody>
      </p:sp>
      <p:sp>
        <p:nvSpPr>
          <p:cNvPr id="8" name="Rectangle 7"/>
          <p:cNvSpPr/>
          <p:nvPr/>
        </p:nvSpPr>
        <p:spPr>
          <a:xfrm>
            <a:off x="543695" y="2250728"/>
            <a:ext cx="945703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u="sng" dirty="0" smtClean="0"/>
              <a:t>Mis en place </a:t>
            </a:r>
            <a:r>
              <a:rPr lang="fr-FR" dirty="0" smtClean="0"/>
              <a:t>: </a:t>
            </a:r>
          </a:p>
          <a:p>
            <a:endParaRPr lang="fr-F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/>
              <a:t>connexion </a:t>
            </a:r>
            <a:r>
              <a:rPr lang="fr-FR" dirty="0"/>
              <a:t>en post avec un </a:t>
            </a:r>
            <a:r>
              <a:rPr lang="fr-FR" dirty="0" smtClean="0"/>
              <a:t>DTO(</a:t>
            </a:r>
            <a:r>
              <a:rPr lang="fr-FR" dirty="0"/>
              <a:t>"Data Transfer </a:t>
            </a:r>
            <a:r>
              <a:rPr lang="fr-FR" dirty="0" smtClean="0"/>
              <a:t>Object")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/>
              <a:t>authguard côté front-end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u="sng" dirty="0" smtClean="0"/>
              <a:t>A mettre en place </a:t>
            </a:r>
            <a:r>
              <a:rPr lang="fr-FR" dirty="0" smtClean="0"/>
              <a:t>: </a:t>
            </a:r>
          </a:p>
          <a:p>
            <a:endParaRPr lang="fr-F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/>
              <a:t>Protocole </a:t>
            </a:r>
            <a:r>
              <a:rPr lang="fr-FR" dirty="0"/>
              <a:t>https pour </a:t>
            </a:r>
            <a:r>
              <a:rPr lang="fr-FR" dirty="0" smtClean="0"/>
              <a:t>crypter</a:t>
            </a:r>
            <a:endParaRPr lang="fr-F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S</a:t>
            </a:r>
            <a:r>
              <a:rPr lang="fr-FR" dirty="0" smtClean="0"/>
              <a:t>écurité </a:t>
            </a:r>
            <a:r>
              <a:rPr lang="fr-FR" dirty="0"/>
              <a:t>sur le </a:t>
            </a:r>
            <a:r>
              <a:rPr lang="fr-FR" dirty="0" smtClean="0"/>
              <a:t>CrossOrigin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JWT (« JsonWebToken") entre front et </a:t>
            </a:r>
            <a:r>
              <a:rPr lang="fr-FR" dirty="0" smtClean="0"/>
              <a:t>back</a:t>
            </a:r>
            <a:endParaRPr lang="fr-F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/>
              <a:t>Base </a:t>
            </a:r>
            <a:r>
              <a:rPr lang="fr-FR" dirty="0"/>
              <a:t>de données à </a:t>
            </a:r>
            <a:r>
              <a:rPr lang="fr-FR" dirty="0" smtClean="0"/>
              <a:t>crypter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28" y="3659354"/>
            <a:ext cx="1977601" cy="70804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21" y="4807712"/>
            <a:ext cx="1947481" cy="141333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572" y="2250728"/>
            <a:ext cx="2434927" cy="119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543695" y="230659"/>
            <a:ext cx="6458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11. Démonstration</a:t>
            </a:r>
            <a:endParaRPr lang="fr-FR" sz="3600" dirty="0"/>
          </a:p>
        </p:txBody>
      </p:sp>
      <p:sp>
        <p:nvSpPr>
          <p:cNvPr id="2" name="ZoneTexte 1"/>
          <p:cNvSpPr txBox="1"/>
          <p:nvPr/>
        </p:nvSpPr>
        <p:spPr>
          <a:xfrm>
            <a:off x="268357" y="3260035"/>
            <a:ext cx="11191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/>
              <a:t>Place à la démonstration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61668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543695" y="230659"/>
            <a:ext cx="6458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12. Remerciements</a:t>
            </a:r>
            <a:endParaRPr lang="fr-FR" sz="3600" dirty="0"/>
          </a:p>
        </p:txBody>
      </p:sp>
      <p:sp>
        <p:nvSpPr>
          <p:cNvPr id="2" name="ZoneTexte 1"/>
          <p:cNvSpPr txBox="1"/>
          <p:nvPr/>
        </p:nvSpPr>
        <p:spPr>
          <a:xfrm>
            <a:off x="824948" y="2146852"/>
            <a:ext cx="4462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 smtClean="0"/>
              <a:t>SOPRA STERIA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 smtClean="0"/>
              <a:t>AJC INGENIERIE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222513" y="4124739"/>
            <a:ext cx="6251713" cy="1222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699" y="3162515"/>
            <a:ext cx="2866411" cy="289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56518" y="1474574"/>
            <a:ext cx="86250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 smtClean="0"/>
          </a:p>
          <a:p>
            <a:r>
              <a:rPr lang="fr-FR" sz="2400" dirty="0" smtClean="0"/>
              <a:t>	1. 	Contexte général</a:t>
            </a:r>
          </a:p>
          <a:p>
            <a:r>
              <a:rPr lang="fr-FR" sz="2400" dirty="0" smtClean="0"/>
              <a:t>	2. 	Présentation de l’équipe projet</a:t>
            </a:r>
          </a:p>
          <a:p>
            <a:r>
              <a:rPr lang="fr-FR" sz="2400" dirty="0" smtClean="0"/>
              <a:t>	3. 	Méthodes de travail</a:t>
            </a:r>
          </a:p>
          <a:p>
            <a:r>
              <a:rPr lang="fr-FR" sz="2400" dirty="0" smtClean="0"/>
              <a:t>	4. 	Outils utilisés</a:t>
            </a:r>
          </a:p>
          <a:p>
            <a:r>
              <a:rPr lang="fr-FR" sz="2400" dirty="0" smtClean="0"/>
              <a:t>	5. 	Technologies utilisées</a:t>
            </a:r>
          </a:p>
          <a:p>
            <a:r>
              <a:rPr lang="fr-FR" sz="2400" dirty="0" smtClean="0"/>
              <a:t>	6. 	Les choix techniques</a:t>
            </a:r>
          </a:p>
          <a:p>
            <a:r>
              <a:rPr lang="fr-FR" sz="2400" dirty="0" smtClean="0"/>
              <a:t>	7. 	Les fonctionnalités du site web</a:t>
            </a:r>
          </a:p>
          <a:p>
            <a:r>
              <a:rPr lang="fr-FR" sz="2400" dirty="0" smtClean="0"/>
              <a:t>	8. 	Problèmes rencontrés et solutions apportées</a:t>
            </a:r>
          </a:p>
          <a:p>
            <a:r>
              <a:rPr lang="fr-FR" sz="2400" dirty="0" smtClean="0"/>
              <a:t>	9. 	Les améliorations </a:t>
            </a:r>
          </a:p>
          <a:p>
            <a:r>
              <a:rPr lang="fr-FR" sz="2400" dirty="0" smtClean="0"/>
              <a:t>	10. 	La sécurité</a:t>
            </a:r>
          </a:p>
          <a:p>
            <a:r>
              <a:rPr lang="fr-FR" sz="2400" dirty="0"/>
              <a:t>	</a:t>
            </a:r>
            <a:r>
              <a:rPr lang="fr-FR" sz="2400" dirty="0" smtClean="0"/>
              <a:t>11. 	Démonstration</a:t>
            </a:r>
          </a:p>
          <a:p>
            <a:r>
              <a:rPr lang="fr-FR" sz="2400" dirty="0"/>
              <a:t>	</a:t>
            </a:r>
            <a:r>
              <a:rPr lang="fr-FR" sz="2400" dirty="0" smtClean="0"/>
              <a:t>12. </a:t>
            </a:r>
            <a:r>
              <a:rPr lang="fr-FR" sz="2400" dirty="0"/>
              <a:t>	</a:t>
            </a:r>
            <a:r>
              <a:rPr lang="fr-FR" sz="2400" dirty="0" smtClean="0"/>
              <a:t>Remerciements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136819" y="238897"/>
            <a:ext cx="519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Sommaire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46991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76646" y="222422"/>
            <a:ext cx="519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1.</a:t>
            </a:r>
            <a:r>
              <a:rPr lang="fr-FR" sz="3600" dirty="0"/>
              <a:t> </a:t>
            </a:r>
            <a:r>
              <a:rPr lang="fr-FR" sz="3600" dirty="0" smtClean="0"/>
              <a:t>Contexte général</a:t>
            </a:r>
            <a:endParaRPr lang="fr-FR" sz="3600" dirty="0"/>
          </a:p>
        </p:txBody>
      </p:sp>
      <p:sp>
        <p:nvSpPr>
          <p:cNvPr id="4" name="ZoneTexte 3"/>
          <p:cNvSpPr txBox="1"/>
          <p:nvPr/>
        </p:nvSpPr>
        <p:spPr>
          <a:xfrm>
            <a:off x="757880" y="2265406"/>
            <a:ext cx="99677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 smtClean="0"/>
              <a:t>Nombreuses sociétés proposant des moyens de transport individuel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 smtClean="0"/>
              <a:t>Chaque société possède sa propre application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 smtClean="0"/>
              <a:t>Le client doit posséder de nombreuses application pour un même service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 smtClean="0"/>
              <a:t>	Solution serait d’unifier tous les fournisseurs dans une même application.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922637" y="4637903"/>
            <a:ext cx="5601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65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43695" y="230659"/>
            <a:ext cx="6458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2</a:t>
            </a:r>
            <a:r>
              <a:rPr lang="fr-FR" sz="3600" dirty="0" smtClean="0"/>
              <a:t>. Présentation de l’équipe projet</a:t>
            </a:r>
            <a:endParaRPr lang="fr-FR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084" y="2495367"/>
            <a:ext cx="1803048" cy="240406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929" y="2495368"/>
            <a:ext cx="1803047" cy="240406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52" y="2495367"/>
            <a:ext cx="1803047" cy="240406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506" y="2495368"/>
            <a:ext cx="1803048" cy="240406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74042" y="5107459"/>
            <a:ext cx="2949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Grégory LISET</a:t>
            </a:r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Développeur full </a:t>
            </a:r>
            <a:r>
              <a:rPr lang="fr-FR" dirty="0" err="1" smtClean="0"/>
              <a:t>stack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648841" y="5128054"/>
            <a:ext cx="2051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Tariq FARUD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Leader Technique Back-end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206428" y="5099221"/>
            <a:ext cx="2587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Clément PREDAL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Product </a:t>
            </a:r>
            <a:r>
              <a:rPr lang="fr-FR" dirty="0" err="1" smtClean="0"/>
              <a:t>owner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Développeur Front-end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8645610" y="5107459"/>
            <a:ext cx="3359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Thomas BRUN</a:t>
            </a:r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Leader technique Front-end</a:t>
            </a:r>
          </a:p>
          <a:p>
            <a:pPr algn="ctr"/>
            <a:r>
              <a:rPr lang="fr-FR" dirty="0" smtClean="0"/>
              <a:t>Responsable </a:t>
            </a:r>
            <a:r>
              <a:rPr lang="fr-FR" dirty="0" err="1" smtClean="0"/>
              <a:t>dev</a:t>
            </a:r>
            <a:r>
              <a:rPr lang="fr-FR" dirty="0" smtClean="0"/>
              <a:t> carte </a:t>
            </a:r>
            <a:r>
              <a:rPr lang="fr-FR" dirty="0" err="1" smtClean="0"/>
              <a:t>intéractive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59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543695" y="1960605"/>
            <a:ext cx="65078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/>
              <a:t>Définition d’un cahier des charges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/>
              <a:t>Management agile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FR" dirty="0" smtClean="0"/>
              <a:t>Mise en place meeting quotidien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FR" dirty="0" smtClean="0"/>
              <a:t>Revue de code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FR" dirty="0" smtClean="0"/>
              <a:t>Résolution de problème </a:t>
            </a:r>
            <a:r>
              <a:rPr lang="fr-FR" dirty="0" smtClean="0"/>
              <a:t>persistant</a:t>
            </a:r>
          </a:p>
          <a:p>
            <a:pPr lvl="2"/>
            <a:endParaRPr lang="fr-F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/>
              <a:t>Découpage du projet en 2 sprints d’une </a:t>
            </a:r>
            <a:r>
              <a:rPr lang="fr-FR" dirty="0" smtClean="0"/>
              <a:t>semaine</a:t>
            </a:r>
          </a:p>
          <a:p>
            <a:pPr lvl="1"/>
            <a:endParaRPr lang="fr-F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/>
              <a:t>Sprint 1 :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FR" dirty="0" smtClean="0"/>
              <a:t>Développement des fonctionnalités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FR" dirty="0" smtClean="0"/>
              <a:t>Définition d’</a:t>
            </a:r>
            <a:r>
              <a:rPr lang="fr-FR" dirty="0" err="1" smtClean="0"/>
              <a:t>epics</a:t>
            </a:r>
            <a:r>
              <a:rPr lang="fr-FR" dirty="0" smtClean="0"/>
              <a:t> story</a:t>
            </a:r>
            <a:endParaRPr lang="fr-F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/>
              <a:t>Sprint 2 :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FR" dirty="0"/>
              <a:t>Finalisation des fonctionnalités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FR" dirty="0" smtClean="0"/>
              <a:t>Design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FR" dirty="0" smtClean="0"/>
              <a:t>Définition d’</a:t>
            </a:r>
            <a:r>
              <a:rPr lang="fr-FR" dirty="0" err="1" smtClean="0"/>
              <a:t>users</a:t>
            </a:r>
            <a:r>
              <a:rPr lang="fr-FR" dirty="0" smtClean="0"/>
              <a:t> story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43695" y="230659"/>
            <a:ext cx="6458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3</a:t>
            </a:r>
            <a:r>
              <a:rPr lang="fr-FR" sz="3600" dirty="0" smtClean="0"/>
              <a:t>. Méthodes de travail agiles</a:t>
            </a:r>
            <a:endParaRPr lang="fr-FR" sz="36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295" y="2391161"/>
            <a:ext cx="30956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3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543695" y="230659"/>
            <a:ext cx="6458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4</a:t>
            </a:r>
            <a:r>
              <a:rPr lang="fr-FR" sz="3600" dirty="0" smtClean="0"/>
              <a:t>. Outils utilisés</a:t>
            </a:r>
            <a:endParaRPr lang="fr-FR" sz="36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36" y="1908627"/>
            <a:ext cx="1502707" cy="150270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767" y="4231053"/>
            <a:ext cx="2077149" cy="207714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373" y="2029567"/>
            <a:ext cx="1474540" cy="129022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374" y="2021687"/>
            <a:ext cx="1666785" cy="185047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776" y="2204412"/>
            <a:ext cx="3623099" cy="144683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77" y="3651244"/>
            <a:ext cx="1735631" cy="173563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309" y="4454072"/>
            <a:ext cx="1451994" cy="1451994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35" y="3841555"/>
            <a:ext cx="2408907" cy="1355010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8862645" y="5819455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IDE</a:t>
            </a:r>
            <a:endParaRPr lang="fr-FR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2416029" y="5536734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Utilitaires</a:t>
            </a:r>
            <a:endParaRPr lang="fr-FR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8169775" y="366534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BDD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37905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543695" y="230659"/>
            <a:ext cx="6458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4</a:t>
            </a:r>
            <a:r>
              <a:rPr lang="fr-FR" sz="3600" dirty="0" smtClean="0"/>
              <a:t>. Outils utilisés</a:t>
            </a:r>
            <a:endParaRPr lang="fr-FR" sz="3600" dirty="0"/>
          </a:p>
        </p:txBody>
      </p:sp>
      <p:sp>
        <p:nvSpPr>
          <p:cNvPr id="3" name="Rectangle 2"/>
          <p:cNvSpPr/>
          <p:nvPr/>
        </p:nvSpPr>
        <p:spPr>
          <a:xfrm>
            <a:off x="378710" y="1874848"/>
            <a:ext cx="2793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- Zoom </a:t>
            </a:r>
            <a:r>
              <a:rPr lang="fr-FR" dirty="0"/>
              <a:t>: pour les meeting.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78709" y="2915994"/>
            <a:ext cx="722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 Balsamiq : pour </a:t>
            </a:r>
            <a:r>
              <a:rPr lang="fr-FR" dirty="0"/>
              <a:t>montrer au client une esquisse du visuel avant de coder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80642" y="2361137"/>
            <a:ext cx="5742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 PowerAMC </a:t>
            </a:r>
            <a:r>
              <a:rPr lang="fr-FR" dirty="0"/>
              <a:t>: pour la réalisation des diagrammes de classes</a:t>
            </a:r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78710" y="4465485"/>
            <a:ext cx="4600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 Eclipse </a:t>
            </a:r>
            <a:r>
              <a:rPr lang="fr-FR" dirty="0"/>
              <a:t>: IDE pour le développement back-end</a:t>
            </a:r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837175" y="4024990"/>
            <a:ext cx="4960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 WebStorm </a:t>
            </a:r>
            <a:r>
              <a:rPr lang="fr-FR" dirty="0"/>
              <a:t>: IDE pour le développement front-end</a:t>
            </a:r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78710" y="5535345"/>
            <a:ext cx="3493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 Postman </a:t>
            </a:r>
            <a:r>
              <a:rPr lang="fr-FR" dirty="0"/>
              <a:t>: </a:t>
            </a:r>
            <a:r>
              <a:rPr lang="fr-FR" dirty="0" smtClean="0"/>
              <a:t>test </a:t>
            </a:r>
            <a:r>
              <a:rPr lang="fr-FR" dirty="0"/>
              <a:t>des rests controller</a:t>
            </a: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837175" y="4465485"/>
            <a:ext cx="3789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 </a:t>
            </a:r>
            <a:r>
              <a:rPr lang="fr-FR" dirty="0" err="1" smtClean="0"/>
              <a:t>Angular</a:t>
            </a:r>
            <a:r>
              <a:rPr lang="fr-FR" dirty="0" smtClean="0"/>
              <a:t> CLI : Structure projet </a:t>
            </a:r>
            <a:r>
              <a:rPr lang="fr-FR" dirty="0" err="1" smtClean="0"/>
              <a:t>angular</a:t>
            </a:r>
            <a:endParaRPr lang="fr-FR" dirty="0"/>
          </a:p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78710" y="3701825"/>
            <a:ext cx="420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 GitKraken </a:t>
            </a:r>
            <a:r>
              <a:rPr lang="fr-FR" dirty="0"/>
              <a:t>: mise en commun des données</a:t>
            </a:r>
          </a:p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378710" y="5021201"/>
            <a:ext cx="435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 PostgreSQL </a:t>
            </a:r>
            <a:r>
              <a:rPr lang="fr-FR" dirty="0"/>
              <a:t>(pgAdmin</a:t>
            </a:r>
            <a:r>
              <a:rPr lang="fr-FR" dirty="0" smtClean="0"/>
              <a:t>) : base de données</a:t>
            </a:r>
            <a:endParaRPr lang="fr-FR" dirty="0"/>
          </a:p>
          <a:p>
            <a:endParaRPr lang="fr-FR" dirty="0"/>
          </a:p>
        </p:txBody>
      </p:sp>
      <p:sp>
        <p:nvSpPr>
          <p:cNvPr id="13" name="Étoile à 5 branches 12"/>
          <p:cNvSpPr/>
          <p:nvPr/>
        </p:nvSpPr>
        <p:spPr>
          <a:xfrm>
            <a:off x="149982" y="1964707"/>
            <a:ext cx="228728" cy="18466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toile à 5 branches 13"/>
          <p:cNvSpPr/>
          <p:nvPr/>
        </p:nvSpPr>
        <p:spPr>
          <a:xfrm>
            <a:off x="149982" y="3817436"/>
            <a:ext cx="228728" cy="18466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Étoile à 5 branches 14"/>
          <p:cNvSpPr/>
          <p:nvPr/>
        </p:nvSpPr>
        <p:spPr>
          <a:xfrm>
            <a:off x="149982" y="4579989"/>
            <a:ext cx="228728" cy="18466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Étoile à 5 branches 15"/>
          <p:cNvSpPr/>
          <p:nvPr/>
        </p:nvSpPr>
        <p:spPr>
          <a:xfrm>
            <a:off x="6608447" y="4149175"/>
            <a:ext cx="228728" cy="18466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16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543695" y="230659"/>
            <a:ext cx="6458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5</a:t>
            </a:r>
            <a:r>
              <a:rPr lang="fr-FR" sz="3600" dirty="0" smtClean="0"/>
              <a:t>. Technologies utilisées</a:t>
            </a:r>
            <a:endParaRPr lang="fr-FR" sz="36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09" y="1709531"/>
            <a:ext cx="8177094" cy="484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2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543695" y="230659"/>
            <a:ext cx="6458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6</a:t>
            </a:r>
            <a:r>
              <a:rPr lang="fr-FR" sz="3600" dirty="0" smtClean="0"/>
              <a:t>. Les choix techniques</a:t>
            </a:r>
            <a:endParaRPr lang="fr-FR" sz="3600" dirty="0"/>
          </a:p>
        </p:txBody>
      </p:sp>
      <p:sp>
        <p:nvSpPr>
          <p:cNvPr id="4" name="ZoneTexte 3"/>
          <p:cNvSpPr txBox="1"/>
          <p:nvPr/>
        </p:nvSpPr>
        <p:spPr>
          <a:xfrm>
            <a:off x="98940" y="1923981"/>
            <a:ext cx="70472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u="sng" dirty="0" smtClean="0"/>
              <a:t>Choix de la carte</a:t>
            </a:r>
            <a:r>
              <a:rPr lang="fr-FR" dirty="0" smtClean="0"/>
              <a:t> 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FR" dirty="0" smtClean="0"/>
              <a:t>Simple d’utilisation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FR" dirty="0" smtClean="0"/>
              <a:t>Gratuite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FR" dirty="0" smtClean="0"/>
              <a:t>Bonne documentation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FR" dirty="0" smtClean="0"/>
              <a:t>Fonctionnalités nécessaires au développement du projet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FR" dirty="0" smtClean="0"/>
              <a:t>Facilité sur la </a:t>
            </a:r>
            <a:r>
              <a:rPr lang="fr-FR" dirty="0"/>
              <a:t>m</a:t>
            </a:r>
            <a:r>
              <a:rPr lang="fr-FR" dirty="0" smtClean="0"/>
              <a:t>anipulation des objets</a:t>
            </a:r>
          </a:p>
          <a:p>
            <a:pPr lvl="1"/>
            <a:endParaRPr lang="fr-FR" dirty="0" smtClean="0"/>
          </a:p>
        </p:txBody>
      </p:sp>
      <p:sp>
        <p:nvSpPr>
          <p:cNvPr id="3" name="ZoneTexte 2"/>
          <p:cNvSpPr txBox="1"/>
          <p:nvPr/>
        </p:nvSpPr>
        <p:spPr>
          <a:xfrm>
            <a:off x="543695" y="4313582"/>
            <a:ext cx="3846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Librairies</a:t>
            </a:r>
            <a:r>
              <a:rPr lang="fr-FR" dirty="0" smtClean="0"/>
              <a:t> 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err="1" smtClean="0"/>
              <a:t>Bootstrap</a:t>
            </a:r>
            <a:r>
              <a:rPr lang="fr-FR" dirty="0" smtClean="0"/>
              <a:t> 4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err="1" smtClean="0"/>
              <a:t>PrimeNG</a:t>
            </a:r>
            <a:endParaRPr lang="fr-F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/>
              <a:t>Font </a:t>
            </a:r>
            <a:r>
              <a:rPr lang="fr-FR" dirty="0" err="1" smtClean="0"/>
              <a:t>Awesome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501" y="4464567"/>
            <a:ext cx="1992971" cy="143144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207" y="3665025"/>
            <a:ext cx="3419474" cy="170973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643" y="5218043"/>
            <a:ext cx="2130664" cy="119921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325" y="2502167"/>
            <a:ext cx="3301706" cy="87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3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463</Words>
  <Application>Microsoft Office PowerPoint</Application>
  <PresentationFormat>Grand écran</PresentationFormat>
  <Paragraphs>148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</dc:creator>
  <cp:lastModifiedBy>utilisateur</cp:lastModifiedBy>
  <cp:revision>22</cp:revision>
  <dcterms:created xsi:type="dcterms:W3CDTF">2020-06-03T16:08:30Z</dcterms:created>
  <dcterms:modified xsi:type="dcterms:W3CDTF">2020-06-04T14:26:16Z</dcterms:modified>
</cp:coreProperties>
</file>