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1750-1278-4BBD-BA34-79C57E3957C5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4BE-E429-4C76-8F6C-13F1371BB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1750-1278-4BBD-BA34-79C57E3957C5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4BE-E429-4C76-8F6C-13F1371BB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66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1750-1278-4BBD-BA34-79C57E3957C5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4BE-E429-4C76-8F6C-13F1371BB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53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1750-1278-4BBD-BA34-79C57E3957C5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4BE-E429-4C76-8F6C-13F1371BB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43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1750-1278-4BBD-BA34-79C57E3957C5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4BE-E429-4C76-8F6C-13F1371BB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1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1750-1278-4BBD-BA34-79C57E3957C5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4BE-E429-4C76-8F6C-13F1371BB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76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1750-1278-4BBD-BA34-79C57E3957C5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4BE-E429-4C76-8F6C-13F1371BB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72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1750-1278-4BBD-BA34-79C57E3957C5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4BE-E429-4C76-8F6C-13F1371BB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77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1750-1278-4BBD-BA34-79C57E3957C5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4BE-E429-4C76-8F6C-13F1371BB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12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1750-1278-4BBD-BA34-79C57E3957C5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4BE-E429-4C76-8F6C-13F1371BB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02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1750-1278-4BBD-BA34-79C57E3957C5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4BE-E429-4C76-8F6C-13F1371BB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50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A1750-1278-4BBD-BA34-79C57E3957C5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24BE-E429-4C76-8F6C-13F1371BB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31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3341" y="1021492"/>
            <a:ext cx="1034672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Sommaire :</a:t>
            </a:r>
          </a:p>
          <a:p>
            <a:r>
              <a:rPr lang="fr-FR" dirty="0" smtClean="0"/>
              <a:t>1 : Contexte (explication du pourquoi du site)</a:t>
            </a:r>
          </a:p>
          <a:p>
            <a:r>
              <a:rPr lang="fr-FR" dirty="0" smtClean="0"/>
              <a:t>2 : Présentation de l’équipe avec les </a:t>
            </a:r>
            <a:r>
              <a:rPr lang="fr-FR" dirty="0" err="1" smtClean="0"/>
              <a:t>roles</a:t>
            </a:r>
            <a:r>
              <a:rPr lang="fr-FR" dirty="0" smtClean="0"/>
              <a:t> de chacun.</a:t>
            </a:r>
          </a:p>
          <a:p>
            <a:r>
              <a:rPr lang="fr-FR" dirty="0" smtClean="0"/>
              <a:t>3 : Méthodes de travail : </a:t>
            </a:r>
          </a:p>
          <a:p>
            <a:r>
              <a:rPr lang="fr-FR" dirty="0"/>
              <a:t>	</a:t>
            </a:r>
            <a:r>
              <a:rPr lang="fr-FR" dirty="0" smtClean="0"/>
              <a:t>- Meeting avec le client =&gt; Cahier des charges</a:t>
            </a:r>
          </a:p>
          <a:p>
            <a:r>
              <a:rPr lang="fr-FR" dirty="0"/>
              <a:t>	</a:t>
            </a:r>
            <a:r>
              <a:rPr lang="fr-FR" dirty="0" smtClean="0"/>
              <a:t>- Management agile =&gt; </a:t>
            </a:r>
          </a:p>
          <a:p>
            <a:r>
              <a:rPr lang="fr-FR" dirty="0"/>
              <a:t>	</a:t>
            </a:r>
            <a:r>
              <a:rPr lang="fr-FR" dirty="0" smtClean="0"/>
              <a:t>	Découpage du projet en </a:t>
            </a:r>
            <a:r>
              <a:rPr lang="fr-FR" dirty="0" err="1" smtClean="0"/>
              <a:t>epic</a:t>
            </a:r>
            <a:r>
              <a:rPr lang="fr-FR" dirty="0" smtClean="0"/>
              <a:t> </a:t>
            </a:r>
            <a:r>
              <a:rPr lang="fr-FR" dirty="0" err="1" smtClean="0"/>
              <a:t>storie</a:t>
            </a:r>
            <a:r>
              <a:rPr lang="fr-FR" dirty="0" smtClean="0"/>
              <a:t> (car pas le temps en user </a:t>
            </a:r>
            <a:r>
              <a:rPr lang="fr-FR" dirty="0" err="1" smtClean="0"/>
              <a:t>storie</a:t>
            </a:r>
            <a:r>
              <a:rPr lang="fr-FR" dirty="0" smtClean="0"/>
              <a:t>) au premier sprint (d’une semaine), nous avons misé uniquement sur le fonctionnel. Indépendante pour éviter les conflits</a:t>
            </a:r>
          </a:p>
          <a:p>
            <a:r>
              <a:rPr lang="fr-FR" dirty="0"/>
              <a:t>	</a:t>
            </a:r>
            <a:r>
              <a:rPr lang="fr-FR" dirty="0" smtClean="0"/>
              <a:t>		=&gt; Répartition des tâches.</a:t>
            </a:r>
          </a:p>
          <a:p>
            <a:r>
              <a:rPr lang="fr-FR" dirty="0"/>
              <a:t>	</a:t>
            </a:r>
            <a:r>
              <a:rPr lang="fr-FR" dirty="0" smtClean="0"/>
              <a:t>	2eme sprint : découpage du projet en US. Finalisation des fonctionnalités + design, + de travail de groupe</a:t>
            </a:r>
          </a:p>
          <a:p>
            <a:r>
              <a:rPr lang="fr-FR" dirty="0"/>
              <a:t>	</a:t>
            </a:r>
            <a:r>
              <a:rPr lang="fr-FR" dirty="0" smtClean="0"/>
              <a:t>	Mise en place de réunions quotidiennes (ce qu’on a terminé, ce qu’on va terminer </a:t>
            </a:r>
            <a:r>
              <a:rPr lang="fr-FR" dirty="0" err="1" smtClean="0"/>
              <a:t>auj</a:t>
            </a:r>
            <a:r>
              <a:rPr lang="fr-FR" dirty="0" smtClean="0"/>
              <a:t>)</a:t>
            </a:r>
          </a:p>
          <a:p>
            <a:r>
              <a:rPr lang="fr-FR" dirty="0"/>
              <a:t>	</a:t>
            </a:r>
            <a:r>
              <a:rPr lang="fr-FR" dirty="0" smtClean="0"/>
              <a:t>	Revue de code lors de </a:t>
            </a:r>
            <a:r>
              <a:rPr lang="fr-FR" dirty="0" err="1" smtClean="0"/>
              <a:t>pb</a:t>
            </a:r>
            <a:r>
              <a:rPr lang="fr-FR" dirty="0" smtClean="0"/>
              <a:t> persistant.</a:t>
            </a:r>
          </a:p>
          <a:p>
            <a:r>
              <a:rPr lang="fr-FR" dirty="0" smtClean="0"/>
              <a:t>4: les outils utilisés : </a:t>
            </a:r>
          </a:p>
          <a:p>
            <a:r>
              <a:rPr lang="fr-FR" dirty="0"/>
              <a:t>	</a:t>
            </a:r>
            <a:r>
              <a:rPr lang="fr-FR" dirty="0" smtClean="0"/>
              <a:t>-</a:t>
            </a:r>
            <a:r>
              <a:rPr lang="fr-FR" dirty="0" err="1" smtClean="0"/>
              <a:t>Balsamiq</a:t>
            </a:r>
            <a:r>
              <a:rPr lang="fr-FR" dirty="0" smtClean="0"/>
              <a:t> pour montrer au client le visuel avant de coder</a:t>
            </a:r>
          </a:p>
          <a:p>
            <a:r>
              <a:rPr lang="fr-FR" dirty="0"/>
              <a:t>	</a:t>
            </a:r>
            <a:r>
              <a:rPr lang="fr-FR" dirty="0" smtClean="0"/>
              <a:t>-</a:t>
            </a:r>
            <a:r>
              <a:rPr lang="fr-FR" dirty="0" err="1" smtClean="0"/>
              <a:t>PowerAMC</a:t>
            </a:r>
            <a:r>
              <a:rPr lang="fr-FR" dirty="0" smtClean="0"/>
              <a:t> : pour la réalisation des diagrammes de classes</a:t>
            </a:r>
          </a:p>
          <a:p>
            <a:r>
              <a:rPr lang="fr-FR" dirty="0"/>
              <a:t>	</a:t>
            </a:r>
            <a:r>
              <a:rPr lang="fr-FR" dirty="0" smtClean="0"/>
              <a:t>-Eclipse : IDE pour le </a:t>
            </a:r>
            <a:r>
              <a:rPr lang="fr-FR" dirty="0" err="1" smtClean="0"/>
              <a:t>dév</a:t>
            </a:r>
            <a:r>
              <a:rPr lang="fr-FR" dirty="0" smtClean="0"/>
              <a:t> back-end</a:t>
            </a:r>
          </a:p>
          <a:p>
            <a:r>
              <a:rPr lang="fr-FR" dirty="0"/>
              <a:t>	</a:t>
            </a:r>
            <a:r>
              <a:rPr lang="fr-FR" dirty="0" smtClean="0"/>
              <a:t>-</a:t>
            </a:r>
            <a:r>
              <a:rPr lang="fr-FR" dirty="0" err="1" smtClean="0"/>
              <a:t>webStorm</a:t>
            </a:r>
            <a:r>
              <a:rPr lang="fr-FR" dirty="0" smtClean="0"/>
              <a:t> : IDE pour le </a:t>
            </a:r>
            <a:r>
              <a:rPr lang="fr-FR" dirty="0" err="1" smtClean="0"/>
              <a:t>dev</a:t>
            </a:r>
            <a:r>
              <a:rPr lang="fr-FR" dirty="0" smtClean="0"/>
              <a:t> front-end</a:t>
            </a:r>
          </a:p>
          <a:p>
            <a:r>
              <a:rPr lang="fr-FR" dirty="0"/>
              <a:t>	</a:t>
            </a:r>
            <a:r>
              <a:rPr lang="fr-FR" dirty="0" smtClean="0"/>
              <a:t>-</a:t>
            </a:r>
            <a:r>
              <a:rPr lang="fr-FR" dirty="0" err="1" smtClean="0"/>
              <a:t>Postman</a:t>
            </a:r>
            <a:r>
              <a:rPr lang="fr-FR" dirty="0" smtClean="0"/>
              <a:t> : Test des </a:t>
            </a:r>
            <a:r>
              <a:rPr lang="fr-FR" dirty="0" err="1" smtClean="0"/>
              <a:t>rests</a:t>
            </a:r>
            <a:r>
              <a:rPr lang="fr-FR" dirty="0" smtClean="0"/>
              <a:t> </a:t>
            </a:r>
            <a:r>
              <a:rPr lang="fr-FR" dirty="0" err="1" smtClean="0"/>
              <a:t>controller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-</a:t>
            </a:r>
            <a:r>
              <a:rPr lang="fr-FR" dirty="0" err="1" smtClean="0"/>
              <a:t>nodeJS</a:t>
            </a:r>
            <a:r>
              <a:rPr lang="fr-FR" dirty="0" smtClean="0"/>
              <a:t> : serveur </a:t>
            </a:r>
            <a:r>
              <a:rPr lang="fr-FR" dirty="0" err="1" smtClean="0"/>
              <a:t>Angular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-</a:t>
            </a:r>
            <a:r>
              <a:rPr lang="fr-FR" dirty="0" err="1" smtClean="0"/>
              <a:t>gitKraken</a:t>
            </a:r>
            <a:r>
              <a:rPr lang="fr-FR" dirty="0" smtClean="0"/>
              <a:t> : mise en commun des données</a:t>
            </a:r>
          </a:p>
          <a:p>
            <a:r>
              <a:rPr lang="fr-FR" dirty="0"/>
              <a:t>	</a:t>
            </a:r>
            <a:r>
              <a:rPr lang="fr-FR" dirty="0" smtClean="0"/>
              <a:t>-PostgreSQL (</a:t>
            </a:r>
            <a:r>
              <a:rPr lang="fr-FR" dirty="0" err="1" smtClean="0"/>
              <a:t>pgAdmin</a:t>
            </a:r>
            <a:r>
              <a:rPr lang="fr-FR" dirty="0" smtClean="0"/>
              <a:t>)</a:t>
            </a:r>
          </a:p>
          <a:p>
            <a:r>
              <a:rPr lang="fr-FR" dirty="0"/>
              <a:t>	</a:t>
            </a:r>
            <a:r>
              <a:rPr lang="fr-FR" dirty="0" smtClean="0"/>
              <a:t>-Zoom : pour les meeting.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531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8808" y="740574"/>
            <a:ext cx="94822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5: Technologies utilisée : dessin explicatif entre le front-end et back-end avec les différentes technologies utilisées et les liens de communications entre elles</a:t>
            </a:r>
          </a:p>
          <a:p>
            <a:r>
              <a:rPr lang="fr-FR" dirty="0" smtClean="0"/>
              <a:t>6: les choix lors du développement (pourquoi </a:t>
            </a:r>
            <a:r>
              <a:rPr lang="fr-FR" dirty="0" err="1" smtClean="0"/>
              <a:t>leaflet</a:t>
            </a:r>
            <a:r>
              <a:rPr lang="fr-FR" dirty="0" smtClean="0"/>
              <a:t>, pourquoi </a:t>
            </a:r>
            <a:r>
              <a:rPr lang="fr-FR" dirty="0" err="1" smtClean="0"/>
              <a:t>bootstrap</a:t>
            </a:r>
            <a:r>
              <a:rPr lang="fr-FR" dirty="0" smtClean="0"/>
              <a:t> font-</a:t>
            </a:r>
            <a:r>
              <a:rPr lang="fr-FR" dirty="0" err="1" smtClean="0"/>
              <a:t>awesome</a:t>
            </a:r>
            <a:r>
              <a:rPr lang="fr-FR" dirty="0" smtClean="0"/>
              <a:t>, </a:t>
            </a:r>
            <a:r>
              <a:rPr lang="fr-FR" dirty="0" err="1" smtClean="0"/>
              <a:t>primeng</a:t>
            </a:r>
            <a:r>
              <a:rPr lang="fr-FR" dirty="0" smtClean="0"/>
              <a:t>)</a:t>
            </a:r>
          </a:p>
          <a:p>
            <a:r>
              <a:rPr lang="fr-FR" dirty="0" smtClean="0"/>
              <a:t>7: explication du </a:t>
            </a:r>
            <a:r>
              <a:rPr lang="fr-FR" dirty="0" err="1" smtClean="0"/>
              <a:t>sinccinte</a:t>
            </a:r>
            <a:r>
              <a:rPr lang="fr-FR" dirty="0" smtClean="0"/>
              <a:t> site : les différentes utilisateurs (admin, user, supplier), explication les grands </a:t>
            </a:r>
            <a:r>
              <a:rPr lang="fr-FR" dirty="0" err="1" smtClean="0"/>
              <a:t>principtes</a:t>
            </a:r>
            <a:r>
              <a:rPr lang="fr-FR" dirty="0" smtClean="0"/>
              <a:t> (mettre le </a:t>
            </a:r>
            <a:r>
              <a:rPr lang="fr-FR" dirty="0" err="1" smtClean="0"/>
              <a:t>powerAMC</a:t>
            </a:r>
            <a:r>
              <a:rPr lang="fr-FR" dirty="0" smtClean="0"/>
              <a:t> pour l’explication)</a:t>
            </a:r>
          </a:p>
          <a:p>
            <a:r>
              <a:rPr lang="fr-FR" dirty="0" smtClean="0"/>
              <a:t>8: Les problèmes rencontrés et les solutions :</a:t>
            </a:r>
          </a:p>
          <a:p>
            <a:r>
              <a:rPr lang="fr-FR" dirty="0" smtClean="0"/>
              <a:t>Timeout pour les </a:t>
            </a:r>
            <a:r>
              <a:rPr lang="fr-FR" dirty="0" err="1" smtClean="0"/>
              <a:t>get</a:t>
            </a:r>
            <a:r>
              <a:rPr lang="fr-FR" dirty="0" smtClean="0"/>
              <a:t> sur le géo </a:t>
            </a:r>
            <a:r>
              <a:rPr lang="fr-FR" dirty="0" err="1" smtClean="0"/>
              <a:t>localiseur</a:t>
            </a:r>
            <a:r>
              <a:rPr lang="fr-FR" dirty="0" smtClean="0"/>
              <a:t>.</a:t>
            </a:r>
          </a:p>
          <a:p>
            <a:r>
              <a:rPr lang="fr-FR" dirty="0" smtClean="0"/>
              <a:t>Html : difficultés à centrer les éléments</a:t>
            </a:r>
          </a:p>
          <a:p>
            <a:r>
              <a:rPr lang="fr-FR" dirty="0" smtClean="0"/>
              <a:t>Problème du marqueur quand on clique sur le moyen de transport</a:t>
            </a:r>
          </a:p>
          <a:p>
            <a:r>
              <a:rPr lang="fr-FR" dirty="0" smtClean="0"/>
              <a:t>9: les améliorations : mise en place des itinéraires par route au lieu de vol, géolocalisation en direct, </a:t>
            </a:r>
            <a:r>
              <a:rPr lang="fr-FR" dirty="0" err="1" smtClean="0"/>
              <a:t>accéssibilité</a:t>
            </a:r>
            <a:r>
              <a:rPr lang="fr-FR" dirty="0" smtClean="0"/>
              <a:t> pour les téléphones portables, envoi de mail pour </a:t>
            </a:r>
            <a:r>
              <a:rPr lang="fr-FR" dirty="0" err="1" smtClean="0"/>
              <a:t>mdp</a:t>
            </a:r>
            <a:r>
              <a:rPr lang="fr-FR" dirty="0" smtClean="0"/>
              <a:t> oublié, calcul suivant plusieurs moyens de travail pour une seule réservation, véritable stockage de la photo </a:t>
            </a:r>
            <a:r>
              <a:rPr lang="fr-FR" dirty="0" err="1" smtClean="0"/>
              <a:t>ds</a:t>
            </a:r>
            <a:r>
              <a:rPr lang="fr-FR" dirty="0" smtClean="0"/>
              <a:t> la </a:t>
            </a:r>
            <a:r>
              <a:rPr lang="fr-FR" dirty="0" err="1" smtClean="0"/>
              <a:t>bdd</a:t>
            </a:r>
            <a:r>
              <a:rPr lang="fr-FR" dirty="0" smtClean="0"/>
              <a:t>.</a:t>
            </a:r>
          </a:p>
          <a:p>
            <a:r>
              <a:rPr lang="fr-FR" dirty="0" smtClean="0"/>
              <a:t>Pas de sécurité sur </a:t>
            </a:r>
            <a:r>
              <a:rPr lang="fr-FR" smtClean="0"/>
              <a:t>les </a:t>
            </a:r>
            <a:r>
              <a:rPr lang="fr-FR" smtClean="0"/>
              <a:t>formulaires,</a:t>
            </a:r>
          </a:p>
          <a:p>
            <a:r>
              <a:rPr lang="fr-FR" smtClean="0"/>
              <a:t>10</a:t>
            </a:r>
            <a:r>
              <a:rPr lang="fr-FR" dirty="0" smtClean="0"/>
              <a:t>: sécurité (pas de sécu entre front et back) et entre utilisateur et back + mise en place de sécurité avec les </a:t>
            </a:r>
            <a:r>
              <a:rPr lang="fr-FR" dirty="0" err="1" smtClean="0"/>
              <a:t>hoteguard</a:t>
            </a:r>
            <a:r>
              <a:rPr lang="fr-FR" dirty="0" smtClean="0"/>
              <a:t> + connexion en post avec </a:t>
            </a:r>
            <a:r>
              <a:rPr lang="fr-FR" dirty="0" err="1" smtClean="0"/>
              <a:t>dto</a:t>
            </a:r>
            <a:r>
              <a:rPr lang="fr-FR" dirty="0" smtClean="0"/>
              <a:t>. Si site crypté, le </a:t>
            </a:r>
            <a:r>
              <a:rPr lang="fr-FR" dirty="0" err="1" smtClean="0"/>
              <a:t>mdp</a:t>
            </a:r>
            <a:r>
              <a:rPr lang="fr-FR" dirty="0" smtClean="0"/>
              <a:t> et login seront cachés. Base de données à crypter.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7988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245</Words>
  <Application>Microsoft Office PowerPoint</Application>
  <PresentationFormat>Grand écran</PresentationFormat>
  <Paragraphs>31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8</cp:revision>
  <dcterms:created xsi:type="dcterms:W3CDTF">2020-06-03T15:24:17Z</dcterms:created>
  <dcterms:modified xsi:type="dcterms:W3CDTF">2020-06-03T19:39:13Z</dcterms:modified>
</cp:coreProperties>
</file>