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3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9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1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2885-0901-48D7-B312-01D4CE5FE934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15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</cp:revision>
  <dcterms:created xsi:type="dcterms:W3CDTF">2020-06-03T16:08:30Z</dcterms:created>
  <dcterms:modified xsi:type="dcterms:W3CDTF">2020-06-03T16:15:35Z</dcterms:modified>
</cp:coreProperties>
</file>