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Source Code Pr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ed5df68e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ed5df68e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ed5df68e_1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ed5df68e_1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ed5df68e_1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ed5df68e_1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ed5df68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ed5df68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2ed5df68e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2ed5df68e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ed5df68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ed5df68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ed5df68e_17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2ed5df68e_17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ed5df68e_1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ed5df68e_1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2ed5df68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2ed5df68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ed5df68e_1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2ed5df68e_1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ed5df6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ed5df6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ed5df68e_1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ed5df68e_1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2ed5df68e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2ed5df68e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2ed5df68e_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2ed5df68e_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2ed5df68e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2ed5df68e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2ed5df68e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2ed5df68e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ed5df68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ed5df68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ed5df68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ed5df68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ed5df68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ed5df68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ed5df68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ed5df68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ed5df68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ed5df68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ed5df68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ed5df68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ed5df68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ed5df68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00" b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SHAPE OPTIMISATION OF A WINGTIP FOR DRAG REDUCTION</a:t>
            </a:r>
            <a:endParaRPr sz="4000" b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Antoine CORNILLOT, Alessia GARIBALDI, Tariq IFRIQI, Flora MERCAT, Marc PIERRE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6300"/>
            <a:ext cx="2713827" cy="7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780" y="2495550"/>
            <a:ext cx="1699217" cy="8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2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CREATING A NORMAL FIELD OVER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0" y="1301425"/>
            <a:ext cx="4791773" cy="31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923" y="2158813"/>
            <a:ext cx="3676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3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CREATING A NORMAL FIELD OVER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0" y="1952975"/>
            <a:ext cx="4633123" cy="203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898" y="2288100"/>
            <a:ext cx="37147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24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GRADIENT FIELD OVER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425"/>
            <a:ext cx="4191366" cy="31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t="26862" b="8750"/>
          <a:stretch/>
        </p:blipFill>
        <p:spPr>
          <a:xfrm>
            <a:off x="4186900" y="2118000"/>
            <a:ext cx="4395075" cy="21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4" name="Google Shape;204;p25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OPTIMISING THE FORM OF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93725" y="1201875"/>
            <a:ext cx="88224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Code to achieve the optimal form of the obstacle in order to minimize the function J(u):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													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													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n iterations for the cycle for: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each time J is compared with the previows 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one</a:t>
            </a:r>
            <a:endParaRPr sz="1200"/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allowed only small variation per step</a:t>
            </a:r>
            <a:endParaRPr sz="1200"/>
          </a:p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strain and density are kept constant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																					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r="-42755"/>
          <a:stretch/>
        </p:blipFill>
        <p:spPr>
          <a:xfrm>
            <a:off x="3636775" y="1502450"/>
            <a:ext cx="6199267" cy="30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6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OPTIMISING THE FORM OF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34425" y="1357225"/>
            <a:ext cx="8621700" cy="3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Original mesh is taken as entry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and it’s modified at each iteration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with the function </a:t>
            </a:r>
            <a:r>
              <a:rPr lang="fr" sz="11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update_mesh</a:t>
            </a:r>
            <a:endParaRPr sz="11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Current result is then saved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l="3081" r="5209"/>
          <a:stretch/>
        </p:blipFill>
        <p:spPr>
          <a:xfrm>
            <a:off x="2823725" y="1658963"/>
            <a:ext cx="5648727" cy="25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27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11700" y="1260564"/>
            <a:ext cx="8621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At each step the mesh is updated and a new value for J(u) is found: ε = 0.01, ρ = 0.03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5" y="1658712"/>
            <a:ext cx="3608675" cy="270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l="4844" t="21778" r="6597" b="17096"/>
          <a:stretch/>
        </p:blipFill>
        <p:spPr>
          <a:xfrm>
            <a:off x="4018750" y="1796200"/>
            <a:ext cx="4696914" cy="24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28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11700" y="1260564"/>
            <a:ext cx="8621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Plot of p and u on the optimized mesh.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l="4415" r="7972"/>
          <a:stretch/>
        </p:blipFill>
        <p:spPr>
          <a:xfrm>
            <a:off x="311700" y="1892313"/>
            <a:ext cx="4171800" cy="19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4">
            <a:alphaModFix/>
          </a:blip>
          <a:srcRect l="3179" t="-1600" r="7005" b="1600"/>
          <a:stretch/>
        </p:blipFill>
        <p:spPr>
          <a:xfrm>
            <a:off x="4483500" y="1892325"/>
            <a:ext cx="4449901" cy="19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9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11700" y="1260564"/>
            <a:ext cx="8621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At each step the mesh is updated and a new value for J(u) is found: ε = 0.01, variable rho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8622"/>
            <a:ext cx="3512225" cy="247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925" y="2069012"/>
            <a:ext cx="5008375" cy="1876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p30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GENERAL APPROACH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10625" y="1357225"/>
            <a:ext cx="86217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Meshes are generated in two ways: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Manually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Automatically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86" y="2264075"/>
            <a:ext cx="3519114" cy="18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425" y="2365863"/>
            <a:ext cx="4163029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31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GENERAL APPROACH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210625" y="1357225"/>
            <a:ext cx="86217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Optimization using Parallel Schartz Method.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25" y="2192625"/>
            <a:ext cx="4144881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4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PHYSICAL PROBLEM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10674"/>
          <a:stretch/>
        </p:blipFill>
        <p:spPr>
          <a:xfrm>
            <a:off x="152400" y="1252175"/>
            <a:ext cx="6254800" cy="15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048400" y="1771400"/>
            <a:ext cx="1607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u,p?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5873"/>
          <a:stretch/>
        </p:blipFill>
        <p:spPr>
          <a:xfrm>
            <a:off x="-457200" y="3250150"/>
            <a:ext cx="4435475" cy="13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 flipH="1">
            <a:off x="551625" y="3443850"/>
            <a:ext cx="387900" cy="55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3622075" y="3610150"/>
            <a:ext cx="255000" cy="29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543175" y="2902075"/>
            <a:ext cx="3536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i="1">
                <a:latin typeface="Calibri"/>
                <a:ea typeface="Calibri"/>
                <a:cs typeface="Calibri"/>
                <a:sym typeface="Calibri"/>
              </a:rPr>
              <a:t>Navier Stokes :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01" y="3489088"/>
            <a:ext cx="4771174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32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GENERAL APPROACH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210625" y="1357225"/>
            <a:ext cx="86217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Optimization using Parallel Schartz Method.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mesh is divided into 4 sub-meshes.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Each sub-mesh is bound to a process.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579250" y="3221625"/>
            <a:ext cx="39855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Computation of the velocity and the normal fields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Communication using Ssend/Recv functions.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886" y="1316000"/>
            <a:ext cx="3519114" cy="18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33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FIRST VERSION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221725" y="2031088"/>
            <a:ext cx="8621700" cy="1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Implementation of the Schwarz Method in the previous sequential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calculation of velocities and normal fields of each submesh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for each submesh, velocities at the border must correspond -&gt; new velocity function is built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update the mesh and repeat for next step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same for vertices coordinates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34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SECOND VERSION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210625" y="1357225"/>
            <a:ext cx="8621700" cy="26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MPI deployment of the parallel code: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Code is modified to be able to run on multiple nodes efficiently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 allocate nodes of the cloud (cluster cpusc72_1) and run the code with mpirun: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/>
              <a:t>mpirun -np nbProcesses -map-by ppr:1:core -rank-by core -bind-to core python3 parallel.py</a:t>
            </a:r>
            <a:endParaRPr sz="1200" i="1"/>
          </a:p>
        </p:txBody>
      </p:sp>
      <p:sp>
        <p:nvSpPr>
          <p:cNvPr id="319" name="Google Shape;31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35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PARALLELIZATION: FUTUR IMPROVEMENT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00" y="1771113"/>
            <a:ext cx="6019550" cy="22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Google Shape;338;p36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210625" y="1357225"/>
            <a:ext cx="8621700" cy="26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</p:txBody>
      </p:sp>
      <p:sp>
        <p:nvSpPr>
          <p:cNvPr id="341" name="Google Shape;34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NEED OF THE USER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10625" y="1357225"/>
            <a:ext cx="86217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minimise the drag                                                    on the obstacle frontier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At each step, the user wants to know what is the form of the wingtip and why it is an amelioration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Information about pressure, velocity and the objective function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at each step                                                        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13" y="1204813"/>
            <a:ext cx="24669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4306"/>
          <a:stretch/>
        </p:blipFill>
        <p:spPr>
          <a:xfrm>
            <a:off x="6669425" y="2449250"/>
            <a:ext cx="2117850" cy="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GLOBAL ARCHITECTURE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49025"/>
            <a:ext cx="5843793" cy="34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COMPUTING THE PHYSICAL DOMAIN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10625" y="1357225"/>
            <a:ext cx="86217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Define a mesh for the space using the program gmsh: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/>
              <a:t>A circle of radius 1 and center (0,0) drawn inside a rectangle of size [-4,30]x[-6,6].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/>
              <a:t> This .msh file is then converted into a .xml file more compatible with FeniCS named “stationary_circle.xml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t="31313" b="25891"/>
          <a:stretch/>
        </p:blipFill>
        <p:spPr>
          <a:xfrm>
            <a:off x="1524000" y="2130313"/>
            <a:ext cx="6096000" cy="19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8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SOLVING THE EQUATION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10625" y="1357225"/>
            <a:ext cx="86217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Variational formulation: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r="9616"/>
          <a:stretch/>
        </p:blipFill>
        <p:spPr>
          <a:xfrm>
            <a:off x="2138375" y="1368525"/>
            <a:ext cx="5776399" cy="6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51402"/>
          <a:stretch/>
        </p:blipFill>
        <p:spPr>
          <a:xfrm>
            <a:off x="311700" y="1878900"/>
            <a:ext cx="5603449" cy="249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9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SOLVING THE EQUATION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10625" y="1357225"/>
            <a:ext cx="86217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t="46557" b="-1944"/>
          <a:stretch/>
        </p:blipFill>
        <p:spPr>
          <a:xfrm>
            <a:off x="311700" y="1529750"/>
            <a:ext cx="5603449" cy="284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0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SOLVING THE EQUATION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572000" y="1373175"/>
            <a:ext cx="372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Seems to be in tune with physical properties: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pressure increases in amount of the obstruction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depression downstream of the obstable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speed slows down near the obstacle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edge conditions seems to be satisfied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9025"/>
            <a:ext cx="3523638" cy="33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TITRE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-166625" y="-39575"/>
            <a:ext cx="9398400" cy="1188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-166625" y="4597350"/>
            <a:ext cx="9476100" cy="622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1"/>
          <p:cNvSpPr/>
          <p:nvPr/>
        </p:nvSpPr>
        <p:spPr>
          <a:xfrm rot="10800000">
            <a:off x="6324350" y="-180625"/>
            <a:ext cx="3021600" cy="2499600"/>
          </a:xfrm>
          <a:prstGeom prst="rtTriangl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243875" y="210625"/>
            <a:ext cx="8588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CREATING A NORMAL FIELD OVER THE MESH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1347788"/>
            <a:ext cx="66579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Affichage à l'écran (16:9)</PresentationFormat>
  <Paragraphs>143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Source Code Pro</vt:lpstr>
      <vt:lpstr>Amatic SC</vt:lpstr>
      <vt:lpstr>Arial</vt:lpstr>
      <vt:lpstr>Calibri</vt:lpstr>
      <vt:lpstr>Times New Roman</vt:lpstr>
      <vt:lpstr>Beach Day</vt:lpstr>
      <vt:lpstr>SHAPE OPTIMISATION OF A WINGTIP FOR DRAG REDUCTION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OPTIMISATION OF A WINGTIP FOR DRAG REDUCTION</dc:title>
  <dc:creator>Tariq</dc:creator>
  <cp:lastModifiedBy>Tariq Berrada Ifriqi (Student at CentraleSupelec)</cp:lastModifiedBy>
  <cp:revision>1</cp:revision>
  <dcterms:modified xsi:type="dcterms:W3CDTF">2020-06-30T07:43:47Z</dcterms:modified>
</cp:coreProperties>
</file>