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3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5DA3-3699-9143-9B72-B8C90296498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3483-7074-F547-9A81-83FEB0F8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4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5DA3-3699-9143-9B72-B8C90296498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3483-7074-F547-9A81-83FEB0F8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0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5DA3-3699-9143-9B72-B8C90296498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3483-7074-F547-9A81-83FEB0F8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0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5DA3-3699-9143-9B72-B8C90296498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3483-7074-F547-9A81-83FEB0F8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5DA3-3699-9143-9B72-B8C90296498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3483-7074-F547-9A81-83FEB0F8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5DA3-3699-9143-9B72-B8C902964989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3483-7074-F547-9A81-83FEB0F8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5DA3-3699-9143-9B72-B8C902964989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3483-7074-F547-9A81-83FEB0F8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1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5DA3-3699-9143-9B72-B8C902964989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3483-7074-F547-9A81-83FEB0F8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5DA3-3699-9143-9B72-B8C902964989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3483-7074-F547-9A81-83FEB0F8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5DA3-3699-9143-9B72-B8C902964989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3483-7074-F547-9A81-83FEB0F8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7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5DA3-3699-9143-9B72-B8C902964989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3483-7074-F547-9A81-83FEB0F8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4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5DA3-3699-9143-9B72-B8C90296498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3483-7074-F547-9A81-83FEB0F8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9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46822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84479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30504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2297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170981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WM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2894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Distribution REC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4782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WM</vt:lpstr>
      <vt:lpstr>Distribution REC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2017-02-08T18:21:27Z</dcterms:created>
  <dcterms:modified xsi:type="dcterms:W3CDTF">2017-02-08T18:51:05Z</dcterms:modified>
</cp:coreProperties>
</file>