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5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17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22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47-574B-B542-8344-C8A805438C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A23-6834-E648-A918-E5F3D507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3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47-574B-B542-8344-C8A805438C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A23-6834-E648-A918-E5F3D507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47-574B-B542-8344-C8A805438C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A23-6834-E648-A918-E5F3D507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9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47-574B-B542-8344-C8A805438C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A23-6834-E648-A918-E5F3D507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9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47-574B-B542-8344-C8A805438C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A23-6834-E648-A918-E5F3D507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47-574B-B542-8344-C8A805438C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A23-6834-E648-A918-E5F3D507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4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47-574B-B542-8344-C8A805438C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A23-6834-E648-A918-E5F3D507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5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47-574B-B542-8344-C8A805438C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A23-6834-E648-A918-E5F3D507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4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47-574B-B542-8344-C8A805438C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A23-6834-E648-A918-E5F3D507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47-574B-B542-8344-C8A805438C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A23-6834-E648-A918-E5F3D507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0347-574B-B542-8344-C8A805438C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8A23-6834-E648-A918-E5F3D507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0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00347-574B-B542-8344-C8A805438CD0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18A23-6834-E648-A918-E5F3D5077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Overall: WM ACC &amp; REC D’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7008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Overall: WM ACC &amp; REC HR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9621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Target: WM ACC &amp; REC HR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5854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Lure: WM </a:t>
            </a:r>
            <a:r>
              <a:rPr lang="en-US" dirty="0" smtClean="0"/>
              <a:t>ACC</a:t>
            </a:r>
            <a:r>
              <a:rPr lang="en-US" dirty="0" smtClean="0"/>
              <a:t> </a:t>
            </a:r>
            <a:r>
              <a:rPr lang="en-US" dirty="0" smtClean="0"/>
              <a:t>&amp; REC HR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8459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Nonlure</a:t>
            </a:r>
            <a:r>
              <a:rPr lang="en-US"/>
              <a:t>: WM FA &amp; REC HR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79" y="1825625"/>
            <a:ext cx="5803441" cy="4351338"/>
          </a:xfrm>
        </p:spPr>
      </p:pic>
    </p:spTree>
    <p:extLst>
      <p:ext uri="{BB962C8B-B14F-4D97-AF65-F5344CB8AC3E}">
        <p14:creationId xmlns:p14="http://schemas.microsoft.com/office/powerpoint/2010/main" val="92887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36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Overall: WM ACC &amp; REC D’</vt:lpstr>
      <vt:lpstr>Overall: WM ACC &amp; REC HR</vt:lpstr>
      <vt:lpstr>Target: WM ACC &amp; REC HR</vt:lpstr>
      <vt:lpstr>Lure: WM ACC &amp; REC HR</vt:lpstr>
      <vt:lpstr>Nonlure: WM FA &amp; REC HR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2017-02-10T16:27:31Z</dcterms:created>
  <dcterms:modified xsi:type="dcterms:W3CDTF">2017-02-12T17:02:55Z</dcterms:modified>
</cp:coreProperties>
</file>