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9B02-4134-5F47-A8B2-0A3DA61DA30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973F-F463-264E-96E5-69C71946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</a:t>
            </a:r>
            <a:r>
              <a:rPr lang="en-US" dirty="0" err="1" smtClean="0"/>
              <a:t>Nback</a:t>
            </a:r>
            <a:r>
              <a:rPr lang="en-US" dirty="0" smtClean="0"/>
              <a:t> &amp; Happy REC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47300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2Back and REC Hit Rate [All Emotions]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94085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2Back and REC False Alarms </a:t>
            </a:r>
            <a:r>
              <a:rPr lang="en-US" dirty="0" smtClean="0"/>
              <a:t>[All Emotions]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07525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0&amp;2Back and </a:t>
            </a:r>
            <a:r>
              <a:rPr lang="en-US" dirty="0" err="1" smtClean="0"/>
              <a:t>RecMem</a:t>
            </a:r>
            <a:r>
              <a:rPr lang="en-US" dirty="0" smtClean="0"/>
              <a:t> Hit Rates </a:t>
            </a:r>
            <a:br>
              <a:rPr lang="en-US" dirty="0" smtClean="0"/>
            </a:br>
            <a:r>
              <a:rPr lang="en-US" dirty="0" smtClean="0"/>
              <a:t>[All Emotions]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72354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0&amp;2Back and </a:t>
            </a:r>
            <a:r>
              <a:rPr lang="en-US" dirty="0" err="1" smtClean="0"/>
              <a:t>RecMem</a:t>
            </a:r>
            <a:r>
              <a:rPr lang="en-US" dirty="0" smtClean="0"/>
              <a:t> False Alarms </a:t>
            </a:r>
            <a:br>
              <a:rPr lang="en-US" dirty="0" smtClean="0"/>
            </a:br>
            <a:r>
              <a:rPr lang="en-US" dirty="0" smtClean="0"/>
              <a:t>[All Emotions]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52386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0back stim and REC w/ Target Stim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74498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2back stim and REC w/ Target Stim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05978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0&amp;2back stim and REC w/ Target Stim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60065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 w/ 0back stim and REC w/ </a:t>
            </a:r>
            <a:r>
              <a:rPr lang="en-US" sz="4000" dirty="0" err="1" smtClean="0"/>
              <a:t>NonTarget</a:t>
            </a:r>
            <a:r>
              <a:rPr lang="en-US" sz="4000" dirty="0" smtClean="0"/>
              <a:t> Stim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206203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 w/ 2back stim and REC w/ </a:t>
            </a:r>
            <a:r>
              <a:rPr lang="en-US" sz="4000" dirty="0" err="1" smtClean="0"/>
              <a:t>NonTarget</a:t>
            </a:r>
            <a:r>
              <a:rPr lang="en-US" sz="4000" dirty="0" smtClean="0"/>
              <a:t> Stim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49373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 w/ 0&amp;2back stim and REC w/ </a:t>
            </a:r>
            <a:r>
              <a:rPr lang="en-US" sz="4000" dirty="0" err="1" smtClean="0"/>
              <a:t>NonTarget</a:t>
            </a:r>
            <a:r>
              <a:rPr lang="en-US" sz="4000" dirty="0" smtClean="0"/>
              <a:t> Stim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36652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Fear </a:t>
            </a:r>
            <a:r>
              <a:rPr lang="en-US" dirty="0" err="1" smtClean="0"/>
              <a:t>Nback</a:t>
            </a:r>
            <a:r>
              <a:rPr lang="en-US" dirty="0" smtClean="0"/>
              <a:t> and Fear REC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34431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0back stim and REC w/ Lure Stim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23477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2back stim and REC w/ Lure Stim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77291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0&amp;2back stim and REC w/ Lure Stim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98211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0back stim and REC w/ </a:t>
            </a:r>
            <a:r>
              <a:rPr lang="en-US" dirty="0" err="1" smtClean="0"/>
              <a:t>Nonlure</a:t>
            </a:r>
            <a:r>
              <a:rPr lang="en-US" dirty="0" smtClean="0"/>
              <a:t> Stim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80937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2back stim and REC w/ </a:t>
            </a:r>
            <a:r>
              <a:rPr lang="en-US" dirty="0" err="1" smtClean="0"/>
              <a:t>Nonlure</a:t>
            </a:r>
            <a:r>
              <a:rPr lang="en-US" dirty="0" smtClean="0"/>
              <a:t> Stim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01902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 w/ 0&amp;2back stim and REC w/ </a:t>
            </a:r>
            <a:r>
              <a:rPr lang="en-US" sz="4000" dirty="0" err="1" smtClean="0"/>
              <a:t>Nonlure</a:t>
            </a:r>
            <a:r>
              <a:rPr lang="en-US" sz="4000" dirty="0" smtClean="0"/>
              <a:t> Stim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63287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Targets(32) and </a:t>
            </a:r>
            <a:r>
              <a:rPr lang="en-US" dirty="0" err="1" smtClean="0"/>
              <a:t>RecMem</a:t>
            </a:r>
            <a:r>
              <a:rPr lang="en-US" dirty="0" smtClean="0"/>
              <a:t> </a:t>
            </a:r>
            <a:r>
              <a:rPr lang="en-US" dirty="0" err="1" smtClean="0"/>
              <a:t>HitRate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20508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</a:t>
            </a:r>
            <a:r>
              <a:rPr lang="en-US" dirty="0" err="1" smtClean="0"/>
              <a:t>NonTargets</a:t>
            </a:r>
            <a:r>
              <a:rPr lang="en-US" dirty="0" smtClean="0"/>
              <a:t>(128) and </a:t>
            </a:r>
            <a:r>
              <a:rPr lang="en-US" dirty="0" err="1" smtClean="0"/>
              <a:t>RecMem</a:t>
            </a:r>
            <a:r>
              <a:rPr lang="en-US" dirty="0" smtClean="0"/>
              <a:t> </a:t>
            </a:r>
            <a:r>
              <a:rPr lang="en-US" dirty="0" err="1" smtClean="0"/>
              <a:t>HitRate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18021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Lure(40) and </a:t>
            </a:r>
            <a:r>
              <a:rPr lang="en-US" dirty="0" err="1" smtClean="0"/>
              <a:t>RecMem</a:t>
            </a:r>
            <a:r>
              <a:rPr lang="en-US" dirty="0" smtClean="0"/>
              <a:t> </a:t>
            </a:r>
            <a:r>
              <a:rPr lang="en-US" dirty="0" err="1" smtClean="0"/>
              <a:t>HitRate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46281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 w/ </a:t>
            </a:r>
            <a:r>
              <a:rPr lang="en-US" dirty="0" err="1" smtClean="0"/>
              <a:t>Nonlure</a:t>
            </a:r>
            <a:r>
              <a:rPr lang="en-US" dirty="0" smtClean="0"/>
              <a:t>(88) and </a:t>
            </a:r>
            <a:r>
              <a:rPr lang="en-US" dirty="0" err="1" smtClean="0"/>
              <a:t>RecMem</a:t>
            </a:r>
            <a:r>
              <a:rPr lang="en-US" dirty="0" smtClean="0"/>
              <a:t> </a:t>
            </a:r>
            <a:r>
              <a:rPr lang="en-US" dirty="0" err="1" smtClean="0"/>
              <a:t>HitRate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19464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Neut</a:t>
            </a:r>
            <a:r>
              <a:rPr lang="en-US" dirty="0" smtClean="0"/>
              <a:t> </a:t>
            </a:r>
            <a:r>
              <a:rPr lang="en-US" dirty="0" err="1" smtClean="0"/>
              <a:t>Nback</a:t>
            </a:r>
            <a:r>
              <a:rPr lang="en-US" dirty="0" smtClean="0"/>
              <a:t> and </a:t>
            </a:r>
            <a:r>
              <a:rPr lang="en-US" dirty="0" err="1" smtClean="0"/>
              <a:t>Neut</a:t>
            </a:r>
            <a:r>
              <a:rPr lang="en-US" dirty="0" smtClean="0"/>
              <a:t> REC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385683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59332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2091597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br>
              <a:rPr lang="en-US" dirty="0" smtClean="0"/>
            </a:br>
            <a:r>
              <a:rPr lang="en-US" dirty="0" smtClean="0"/>
              <a:t>[Happy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4910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br>
              <a:rPr lang="en-US" dirty="0" smtClean="0"/>
            </a:br>
            <a:r>
              <a:rPr lang="en-US" dirty="0" smtClean="0"/>
              <a:t>[Happy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726685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br>
              <a:rPr lang="en-US" dirty="0" smtClean="0"/>
            </a:br>
            <a:r>
              <a:rPr lang="en-US" dirty="0" smtClean="0"/>
              <a:t>[Fear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430425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br>
              <a:rPr lang="en-US" dirty="0" smtClean="0"/>
            </a:br>
            <a:r>
              <a:rPr lang="en-US" dirty="0" smtClean="0"/>
              <a:t>[Fear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930703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Neut</a:t>
            </a:r>
            <a:r>
              <a:rPr lang="en-US" dirty="0" smtClean="0"/>
              <a:t>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397007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Neut</a:t>
            </a:r>
            <a:r>
              <a:rPr lang="en-US" dirty="0" smtClean="0"/>
              <a:t>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228736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br>
              <a:rPr lang="en-US" dirty="0" smtClean="0"/>
            </a:br>
            <a:r>
              <a:rPr lang="en-US" dirty="0" smtClean="0"/>
              <a:t>[Place Stim]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4417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back Stim in REC and </a:t>
            </a:r>
            <a:r>
              <a:rPr lang="en-US" dirty="0" err="1" smtClean="0"/>
              <a:t>HitRate</a:t>
            </a:r>
            <a:r>
              <a:rPr lang="en-US" dirty="0" smtClean="0"/>
              <a:t> from REC</a:t>
            </a:r>
            <a:br>
              <a:rPr lang="en-US" dirty="0" smtClean="0"/>
            </a:br>
            <a:r>
              <a:rPr lang="en-US" dirty="0" smtClean="0"/>
              <a:t>[Place Stim]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27258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</a:t>
            </a:r>
            <a:r>
              <a:rPr lang="en-US" dirty="0" err="1" smtClean="0"/>
              <a:t>Nback</a:t>
            </a:r>
            <a:r>
              <a:rPr lang="en-US" dirty="0" smtClean="0"/>
              <a:t> and Place REC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686649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Stim in REC and Hit Rate REC</a:t>
            </a:r>
            <a:br>
              <a:rPr lang="en-US" dirty="0" smtClean="0"/>
            </a:br>
            <a:r>
              <a:rPr lang="en-US" dirty="0" smtClean="0"/>
              <a:t>[Happy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774316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Stim in REC and Hit Rate</a:t>
            </a:r>
            <a:br>
              <a:rPr lang="en-US" dirty="0" smtClean="0"/>
            </a:br>
            <a:r>
              <a:rPr lang="en-US" dirty="0" smtClean="0"/>
              <a:t>[Fear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88682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Stim in REC and Hit Rate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Neut</a:t>
            </a:r>
            <a:r>
              <a:rPr lang="en-US" dirty="0" smtClean="0"/>
              <a:t>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505670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Stim in REC and Hit Rate</a:t>
            </a:r>
            <a:br>
              <a:rPr lang="en-US" dirty="0" smtClean="0"/>
            </a:br>
            <a:r>
              <a:rPr lang="en-US" dirty="0" smtClean="0"/>
              <a:t>[Place Stim]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2011154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NonTarget</a:t>
            </a:r>
            <a:r>
              <a:rPr lang="en-US" dirty="0" smtClean="0"/>
              <a:t> Stim in REC and Hit Rate</a:t>
            </a:r>
            <a:br>
              <a:rPr lang="en-US" dirty="0" smtClean="0"/>
            </a:br>
            <a:r>
              <a:rPr lang="en-US" dirty="0" smtClean="0"/>
              <a:t>[Happy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88842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NonTarget</a:t>
            </a:r>
            <a:r>
              <a:rPr lang="en-US" dirty="0" smtClean="0"/>
              <a:t> Stim in REC and Hit Rate</a:t>
            </a:r>
            <a:br>
              <a:rPr lang="en-US" dirty="0" smtClean="0"/>
            </a:br>
            <a:r>
              <a:rPr lang="en-US" dirty="0" smtClean="0"/>
              <a:t>[Fear Stim]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675670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NonTarget</a:t>
            </a:r>
            <a:r>
              <a:rPr lang="en-US" dirty="0" smtClean="0"/>
              <a:t> Stim in REC and Hit Rate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Neut</a:t>
            </a:r>
            <a:r>
              <a:rPr lang="en-US" dirty="0" smtClean="0"/>
              <a:t>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373959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NonTarget</a:t>
            </a:r>
            <a:r>
              <a:rPr lang="en-US" dirty="0" smtClean="0"/>
              <a:t> Stim in REC and Hit Rate</a:t>
            </a:r>
            <a:br>
              <a:rPr lang="en-US" dirty="0" smtClean="0"/>
            </a:br>
            <a:r>
              <a:rPr lang="en-US" dirty="0" smtClean="0"/>
              <a:t>[Place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27177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Lure Stim in REC and Hit Rate</a:t>
            </a:r>
            <a:br>
              <a:rPr lang="en-US" dirty="0" smtClean="0"/>
            </a:br>
            <a:r>
              <a:rPr lang="en-US" dirty="0" smtClean="0"/>
              <a:t>[Happy Stim]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839201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Lure Stim in REC and Hit Rate</a:t>
            </a:r>
            <a:br>
              <a:rPr lang="en-US" dirty="0" smtClean="0"/>
            </a:br>
            <a:r>
              <a:rPr lang="en-US" dirty="0" smtClean="0"/>
              <a:t>[Fear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32616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</a:t>
            </a:r>
            <a:r>
              <a:rPr lang="en-US" dirty="0" err="1" smtClean="0"/>
              <a:t>Nback</a:t>
            </a:r>
            <a:r>
              <a:rPr lang="en-US" dirty="0" smtClean="0"/>
              <a:t> and Targets REC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411980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Lure Stim in REC and Hit Rate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Neut</a:t>
            </a:r>
            <a:r>
              <a:rPr lang="en-US" dirty="0" smtClean="0"/>
              <a:t>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478220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Lure Stim in REC and Hit Rate</a:t>
            </a:r>
            <a:br>
              <a:rPr lang="en-US" dirty="0" smtClean="0"/>
            </a:br>
            <a:r>
              <a:rPr lang="en-US" dirty="0" smtClean="0"/>
              <a:t>[Place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362191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Nonlure</a:t>
            </a:r>
            <a:r>
              <a:rPr lang="en-US" dirty="0" smtClean="0"/>
              <a:t> Stim in REC and Hit Rate</a:t>
            </a:r>
            <a:br>
              <a:rPr lang="en-US" dirty="0" smtClean="0"/>
            </a:br>
            <a:r>
              <a:rPr lang="en-US" dirty="0" smtClean="0"/>
              <a:t>[Happy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256377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Nonlure</a:t>
            </a:r>
            <a:r>
              <a:rPr lang="en-US" dirty="0" smtClean="0"/>
              <a:t> Stim in REC and Hit Rate</a:t>
            </a:r>
            <a:br>
              <a:rPr lang="en-US" dirty="0" smtClean="0"/>
            </a:br>
            <a:r>
              <a:rPr lang="en-US" dirty="0" smtClean="0"/>
              <a:t>[Fear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244998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Nonlure</a:t>
            </a:r>
            <a:r>
              <a:rPr lang="en-US" dirty="0" smtClean="0"/>
              <a:t> Stim in REC and Hit Rate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Neut</a:t>
            </a:r>
            <a:r>
              <a:rPr lang="en-US" dirty="0" smtClean="0"/>
              <a:t> Stim]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275428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Nonlure</a:t>
            </a:r>
            <a:r>
              <a:rPr lang="en-US" dirty="0" smtClean="0"/>
              <a:t> Stim in REC and Hit Rate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[Place Stim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80732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Lure </a:t>
            </a:r>
            <a:r>
              <a:rPr lang="en-US" dirty="0" err="1" smtClean="0"/>
              <a:t>Nback</a:t>
            </a:r>
            <a:r>
              <a:rPr lang="en-US" dirty="0" smtClean="0"/>
              <a:t> and Lure REC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27699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Nonlure</a:t>
            </a:r>
            <a:r>
              <a:rPr lang="en-US" dirty="0" smtClean="0"/>
              <a:t> </a:t>
            </a:r>
            <a:r>
              <a:rPr lang="en-US" dirty="0" err="1" smtClean="0"/>
              <a:t>Nback</a:t>
            </a:r>
            <a:r>
              <a:rPr lang="en-US" dirty="0" smtClean="0"/>
              <a:t> and </a:t>
            </a:r>
            <a:r>
              <a:rPr lang="en-US" dirty="0" err="1" smtClean="0"/>
              <a:t>Nonlure</a:t>
            </a:r>
            <a:r>
              <a:rPr lang="en-US" dirty="0" smtClean="0"/>
              <a:t> </a:t>
            </a:r>
            <a:r>
              <a:rPr lang="en-US" dirty="0" err="1" smtClean="0"/>
              <a:t>RecMem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83691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0-Back and REC Hit Rate </a:t>
            </a:r>
            <a:r>
              <a:rPr lang="en-US" dirty="0" smtClean="0"/>
              <a:t>[All Emotions]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72159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0Back and REC False Alarms </a:t>
            </a:r>
            <a:r>
              <a:rPr lang="en-US" dirty="0" smtClean="0"/>
              <a:t>[All Emotions]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01010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438</Words>
  <Application>Microsoft Macintosh PowerPoint</Application>
  <PresentationFormat>Widescreen</PresentationFormat>
  <Paragraphs>55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Calibri Light</vt:lpstr>
      <vt:lpstr>Arial</vt:lpstr>
      <vt:lpstr>Office Theme</vt:lpstr>
      <vt:lpstr>Happy Nback &amp; Happy REC</vt:lpstr>
      <vt:lpstr>Fear Nback and Fear REC</vt:lpstr>
      <vt:lpstr>Neut Nback and Neut REC</vt:lpstr>
      <vt:lpstr>Places Nback and Place REC</vt:lpstr>
      <vt:lpstr>Targets Nback and Targets REC</vt:lpstr>
      <vt:lpstr>Lure Nback and Lure REC</vt:lpstr>
      <vt:lpstr>Nonlure Nback and Nonlure RecMem</vt:lpstr>
      <vt:lpstr>0-Back and REC Hit Rate [All Emotions]</vt:lpstr>
      <vt:lpstr>0Back and REC False Alarms [All Emotions]</vt:lpstr>
      <vt:lpstr>2Back and REC Hit Rate [All Emotions]</vt:lpstr>
      <vt:lpstr>2Back and REC False Alarms [All Emotions]</vt:lpstr>
      <vt:lpstr>0&amp;2Back and RecMem Hit Rates  [All Emotions]</vt:lpstr>
      <vt:lpstr>0&amp;2Back and RecMem False Alarms  [All Emotions]</vt:lpstr>
      <vt:lpstr>REC w/ 0back stim and REC w/ Target Stim</vt:lpstr>
      <vt:lpstr>REC w/ 2back stim and REC w/ Target Stim</vt:lpstr>
      <vt:lpstr>REC w/ 0&amp;2back stim and REC w/ Target Stim</vt:lpstr>
      <vt:lpstr>REC w/ 0back stim and REC w/ NonTarget Stim</vt:lpstr>
      <vt:lpstr>REC w/ 2back stim and REC w/ NonTarget Stim</vt:lpstr>
      <vt:lpstr>REC w/ 0&amp;2back stim and REC w/ NonTarget Stim</vt:lpstr>
      <vt:lpstr>REC w/ 0back stim and REC w/ Lure Stim</vt:lpstr>
      <vt:lpstr>REC w/ 2back stim and REC w/ Lure Stim</vt:lpstr>
      <vt:lpstr>REC w/ 0&amp;2back stim and REC w/ Lure Stim</vt:lpstr>
      <vt:lpstr>REC w/ 0back stim and REC w/ Nonlure Stim</vt:lpstr>
      <vt:lpstr>REC w/ 2back stim and REC w/ Nonlure Stim</vt:lpstr>
      <vt:lpstr>REC w/ 0&amp;2back stim and REC w/ Nonlure Stim</vt:lpstr>
      <vt:lpstr>REC w/ Targets(32) and RecMem HitRate</vt:lpstr>
      <vt:lpstr>REC w/ NonTargets(128) and RecMem HitRate</vt:lpstr>
      <vt:lpstr>REC w/ Lure(40) and RecMem HitRate</vt:lpstr>
      <vt:lpstr>REC w/ Nonlure(88) and RecMem HitRate</vt:lpstr>
      <vt:lpstr>0back Stim in REC and HitRate from REC</vt:lpstr>
      <vt:lpstr>2back Stim in REC and HitRate from REC</vt:lpstr>
      <vt:lpstr>0back Stim in REC and HitRate from REC [Happy Stim]</vt:lpstr>
      <vt:lpstr>2back Stim in REC and HitRate from REC [Happy Stim]</vt:lpstr>
      <vt:lpstr>0back Stim in REC and HitRate from REC [Fear Stim]</vt:lpstr>
      <vt:lpstr>2back Stim in REC and HitRate from REC [Fear Stim]</vt:lpstr>
      <vt:lpstr>0back Stim in REC and HitRate from REC [Neut Stim]</vt:lpstr>
      <vt:lpstr>2back Stim in REC and HitRate from REC [Neut Stim]</vt:lpstr>
      <vt:lpstr>0back Stim in REC and HitRate from REC [Place Stim]</vt:lpstr>
      <vt:lpstr>2back Stim in REC and HitRate from REC [Place Stim]</vt:lpstr>
      <vt:lpstr>Target Stim in REC and Hit Rate REC [Happy Stim]</vt:lpstr>
      <vt:lpstr>Target Stim in REC and Hit Rate [Fear Stim]</vt:lpstr>
      <vt:lpstr>Target Stim in REC and Hit Rate [Neut Stim]</vt:lpstr>
      <vt:lpstr>Target Stim in REC and Hit Rate [Place Stim]</vt:lpstr>
      <vt:lpstr>NonTarget Stim in REC and Hit Rate [Happy Stim]</vt:lpstr>
      <vt:lpstr>NonTarget Stim in REC and Hit Rate [Fear Stim]</vt:lpstr>
      <vt:lpstr>NonTarget Stim in REC and Hit Rate [Neut Stim]</vt:lpstr>
      <vt:lpstr>NonTarget Stim in REC and Hit Rate [Place Stim]</vt:lpstr>
      <vt:lpstr>Lure Stim in REC and Hit Rate [Happy Stim]</vt:lpstr>
      <vt:lpstr>Lure Stim in REC and Hit Rate [Fear Stim]</vt:lpstr>
      <vt:lpstr>Lure Stim in REC and Hit Rate [Neut Stim]</vt:lpstr>
      <vt:lpstr>Lure Stim in REC and Hit Rate [Place Stim]</vt:lpstr>
      <vt:lpstr>Nonlure Stim in REC and Hit Rate [Happy Stim]</vt:lpstr>
      <vt:lpstr>Nonlure Stim in REC and Hit Rate [Fear Stim]</vt:lpstr>
      <vt:lpstr>Nonlure Stim in REC and Hit Rate [Neut Stim]</vt:lpstr>
      <vt:lpstr>Nonlure Stim in REC and Hit Rate [Place Stim]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2017-02-06T16:51:49Z</dcterms:created>
  <dcterms:modified xsi:type="dcterms:W3CDTF">2017-02-06T18:56:28Z</dcterms:modified>
</cp:coreProperties>
</file>