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0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/>
    <p:restoredTop sz="96197"/>
  </p:normalViewPr>
  <p:slideViewPr>
    <p:cSldViewPr snapToGrid="0" snapToObjects="1">
      <p:cViewPr varScale="1">
        <p:scale>
          <a:sx n="82" d="100"/>
          <a:sy n="82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189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27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083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587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832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42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513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0421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531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336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947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88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306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355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951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566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587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CAF528-C2E4-A846-B578-E5751F5E18C6}" type="datetimeFigureOut">
              <a:rPr lang="en-IL" smtClean="0"/>
              <a:t>02/04/2022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4AA79C-E796-0C43-AECF-3044BFEE06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70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D6CA9B-117E-764F-9F21-6D471DBE76D7}"/>
              </a:ext>
            </a:extLst>
          </p:cNvPr>
          <p:cNvSpPr/>
          <p:nvPr/>
        </p:nvSpPr>
        <p:spPr>
          <a:xfrm>
            <a:off x="6746032" y="3666931"/>
            <a:ext cx="5514392" cy="1575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1"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פרויקט צוו</a:t>
            </a:r>
            <a:r>
              <a:rPr lang="he-IL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ת </a:t>
            </a:r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</a:t>
            </a:r>
            <a:r>
              <a:rPr lang="he-IL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-19</a:t>
            </a:r>
          </a:p>
          <a:p>
            <a:pPr lvl="1"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5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כלי ניהול הפרויקט</a:t>
            </a:r>
            <a:endParaRPr lang="en-US" sz="45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A2E090B-CE05-4337-8CF9-1728782AD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5" r="593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660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AFD1-8D44-47D7-A961-01DB5AEF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58" y="2105824"/>
            <a:ext cx="6114661" cy="608143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ניהול הקוד וגרסאות </a:t>
            </a:r>
            <a:r>
              <a:rPr lang="he-IL" sz="3600" dirty="0">
                <a:latin typeface="Times New Roman" panose="02020603050405020304" pitchFamily="18" charset="0"/>
              </a:rPr>
              <a:t>–</a:t>
            </a:r>
            <a:r>
              <a:rPr 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Github, mark icon - Free download on Iconfinder">
            <a:extLst>
              <a:ext uri="{FF2B5EF4-FFF2-40B4-BE49-F238E27FC236}">
                <a16:creationId xmlns:a16="http://schemas.microsoft.com/office/drawing/2014/main" id="{4A4398CA-5901-4578-9DCB-859F0C3E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536" y="2196526"/>
            <a:ext cx="426738" cy="42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C044C3-6A08-4694-9DE4-108D36D4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81" y="2885090"/>
            <a:ext cx="994343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85F25-8357-A341-9C9A-097753273347}"/>
              </a:ext>
            </a:extLst>
          </p:cNvPr>
          <p:cNvSpPr txBox="1"/>
          <p:nvPr/>
        </p:nvSpPr>
        <p:spPr>
          <a:xfrm>
            <a:off x="3447680" y="2002559"/>
            <a:ext cx="7536877" cy="25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ובאופן לא מפתיע, עבור ניהול הצוות, המשימות ותיעדופן בחרנו להשתמש ב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מערכת</a:t>
            </a:r>
            <a:r>
              <a:rPr lang="he-IL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he-IL" dirty="0"/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גם כך</a:t>
            </a:r>
            <a:r>
              <a:rPr lang="he-IL" sz="1800" dirty="0"/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מערכת זו מאפשרת ניהול מטלות בעזרת שימוש ב-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לניהול הפרויקט (כרטיסיות מידע המסודרות בעמודות).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בעזרתו אנו יכולים להגדיר את המשימות עלינו לעשות בכל גרסה, לתעדפן ולהגדיר עבורן זמן סיום משוער ואת המשתתפים במשימה</a:t>
            </a:r>
            <a:r>
              <a:rPr lang="he-IL" dirty="0"/>
              <a:t>.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E8813-FBF7-664D-8204-33EB27828551}"/>
              </a:ext>
            </a:extLst>
          </p:cNvPr>
          <p:cNvSpPr txBox="1"/>
          <p:nvPr/>
        </p:nvSpPr>
        <p:spPr>
          <a:xfrm>
            <a:off x="3226012" y="4519229"/>
            <a:ext cx="7758545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לכל מטלה ניתן להגדיר את מצבה (</a:t>
            </a:r>
            <a:r>
              <a:rPr lang="en-US" dirty="0"/>
              <a:t>to do, in progress, done</a:t>
            </a:r>
            <a:r>
              <a:rPr lang="he-IL" dirty="0"/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וכדומה) וניתן להוסיף לה הערות נוספות.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1B6DB-F614-44E9-9A02-DCDCFB2F6A2D}"/>
              </a:ext>
            </a:extLst>
          </p:cNvPr>
          <p:cNvSpPr txBox="1"/>
          <p:nvPr/>
        </p:nvSpPr>
        <p:spPr>
          <a:xfrm>
            <a:off x="5663682" y="604036"/>
            <a:ext cx="521003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ניהול משימות והצוות -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LID4096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Github, mark icon - Free download on Iconfinder">
            <a:extLst>
              <a:ext uri="{FF2B5EF4-FFF2-40B4-BE49-F238E27FC236}">
                <a16:creationId xmlns:a16="http://schemas.microsoft.com/office/drawing/2014/main" id="{64195930-BD17-49C3-9270-EA1041C0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34" y="936279"/>
            <a:ext cx="426738" cy="42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1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6AAF0C-E7CD-47B1-A1E7-B9930524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7" y="1001716"/>
            <a:ext cx="11169445" cy="5679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48530-4580-42BE-9BD2-8291CEDB1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546" y="295142"/>
            <a:ext cx="5036908" cy="627916"/>
          </a:xfrm>
        </p:spPr>
        <p:txBody>
          <a:bodyPr>
            <a:noAutofit/>
          </a:bodyPr>
          <a:lstStyle/>
          <a:p>
            <a:r>
              <a:rPr lang="he-IL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אז איך זה נראה אצלנו?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8D26-02DA-4CC2-9D01-5DD0FDE8F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1003" y="3135086"/>
            <a:ext cx="5924939" cy="17102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Tariq Ganem.</a:t>
            </a:r>
          </a:p>
        </p:txBody>
      </p:sp>
    </p:spTree>
    <p:extLst>
      <p:ext uri="{BB962C8B-B14F-4D97-AF65-F5344CB8AC3E}">
        <p14:creationId xmlns:p14="http://schemas.microsoft.com/office/powerpoint/2010/main" val="2448576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1231</TotalTime>
  <Words>110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Parallax</vt:lpstr>
      <vt:lpstr>PowerPoint Presentation</vt:lpstr>
      <vt:lpstr>ניהול הקוד וגרסאות – Github </vt:lpstr>
      <vt:lpstr>PowerPoint Presentation</vt:lpstr>
      <vt:lpstr>אז איך זה נראה אצלנו?</vt:lpstr>
      <vt:lpstr>Thanks for listening,  Tariq Ganem.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yara ahmad</dc:creator>
  <cp:lastModifiedBy>Tariq Ganem</cp:lastModifiedBy>
  <cp:revision>20</cp:revision>
  <dcterms:created xsi:type="dcterms:W3CDTF">2021-04-16T12:22:32Z</dcterms:created>
  <dcterms:modified xsi:type="dcterms:W3CDTF">2022-04-02T11:58:48Z</dcterms:modified>
</cp:coreProperties>
</file>