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9012B4-5439-4BBB-A39C-D9B5855D6E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B640E9-7B0A-4AFB-A175-D204CE93D0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25/05/2023 10:15:45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2" name="slide2">
            <a:extLst>
              <a:ext uri="{FF2B5EF4-FFF2-40B4-BE49-F238E27FC236}">
                <a16:creationId xmlns:a16="http://schemas.microsoft.com/office/drawing/2014/main" id="{B2CEB3BF-31F3-40AF-8486-4DD241101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2023-05-25T19:15:46Z</dcterms:created>
  <dcterms:modified xsi:type="dcterms:W3CDTF">2023-05-25T19:15:46Z</dcterms:modified>
</cp:coreProperties>
</file>