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34D0-BE77-41E3-AC71-1C4C33B6A44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37B9-FDFE-4D9B-92E9-D605FAC6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824" y="2313432"/>
            <a:ext cx="10094976" cy="4544568"/>
          </a:xfrm>
        </p:spPr>
        <p:txBody>
          <a:bodyPr>
            <a:normAutofit fontScale="47500" lnSpcReduction="20000"/>
          </a:bodyPr>
          <a:lstStyle/>
          <a:p>
            <a:r>
              <a:rPr lang="en-US" sz="5000" b="1" u="sng" dirty="0">
                <a:solidFill>
                  <a:schemeClr val="tx1"/>
                </a:solidFill>
              </a:rPr>
              <a:t>Natural Language Processing Module Project</a:t>
            </a:r>
            <a:endParaRPr lang="en-US" sz="50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PROJECT TITLE: 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5500" b="1" u="sng" dirty="0" smtClean="0">
                <a:solidFill>
                  <a:schemeClr val="tx1"/>
                </a:solidFill>
              </a:rPr>
              <a:t>DESIGN </a:t>
            </a:r>
            <a:r>
              <a:rPr lang="en-US" sz="5500" b="1" u="sng" dirty="0">
                <a:solidFill>
                  <a:schemeClr val="tx1"/>
                </a:solidFill>
              </a:rPr>
              <a:t>AND DEVELOPMENT OF TOPICAL </a:t>
            </a:r>
            <a:r>
              <a:rPr lang="en-US" sz="5500" b="1" u="sng" dirty="0" smtClean="0">
                <a:solidFill>
                  <a:schemeClr val="tx1"/>
                </a:solidFill>
              </a:rPr>
              <a:t>CHATBOT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Tariq Ali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Email:</a:t>
            </a:r>
            <a:r>
              <a:rPr lang="en-US" sz="4400" dirty="0">
                <a:solidFill>
                  <a:schemeClr val="tx1"/>
                </a:solidFill>
              </a:rPr>
              <a:t> Tariqsawan514@gmail.com</a:t>
            </a:r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GitHub Profile: 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https://github.com/Tariqsawan514/Medical Chatbot: A Conversational AI for Health Information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DSAII-Gilgit Section 3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5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6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r>
                <a:rPr lang="en-US" sz="2000" b="1" dirty="0">
                  <a:effectLst/>
                  <a:latin typeface="Calisto MT" panose="020406030505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         </a:t>
              </a:r>
              <a:r>
                <a:rPr lang="en-US" sz="2000" b="1" dirty="0" smtClean="0">
                  <a:effectLst/>
                  <a:latin typeface="Calisto MT" panose="020406030505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High </a:t>
              </a:r>
              <a:r>
                <a:rPr lang="en-US" sz="2000" b="1" dirty="0">
                  <a:effectLst/>
                  <a:latin typeface="Calisto MT" panose="020406030505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Impact Skills Development Program Gilgit-Baltistan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99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969264" y="219457"/>
            <a:ext cx="10360152" cy="996696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225296" y="1626284"/>
            <a:ext cx="9281160" cy="492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summarize the project's objective: Develop a conversational AI chatbot to provide accurate health information.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Highlight the chatbot's functionalities: Understanding user queries and generating informative responses.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Mention the focus areas: Common health conditions (e.g., cancer, diabetes) for promoting proactive health management.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Emphasize the chatbot's training approach: Utilizing a curated medical information dataset and a robust language model.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mention the chatbot's ongoing improvement through evaluation and refinement.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8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59536" y="1699116"/>
            <a:ext cx="10817352" cy="410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Problem Statement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State the challenge of accessing accurate health information online.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Emphasize the difficulty non-experts face in understanding complex medical information.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Introduce the solution: A conversational AI chatbot that bridges the gap by providing user-friendly and accurate health information.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Literature Review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present the value of conversational AI in healthcare.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Summarize key findings from relevant studies (2-3) with brief citations (e.g., Author, Year).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studies demonstrating positive impact in areas like mental health support, chronic disease management, information access, or cancer information delivery.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91768" y="1581310"/>
            <a:ext cx="9470136" cy="455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and Dataset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Introduce the chatbot's foundation: State-of-the-art language model (e.g., BERT, GPT-3).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explain the language model's function: Enabling comprehension and response generation for diverse user queries.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Introduce the training data: A curated medical information dataset.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List key data categories (e.g., common conditions, symptoms, prevention, general health advice).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Emphasize the data division into training, validation, and testing sets for robust performance.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219200" y="1581311"/>
            <a:ext cx="9799320" cy="463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Hyperparameter Tuning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Explain the importance of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hyperparameter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tuning for optimal chatbot performance.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describe techniques used (e.g., grid search, random search).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List examples of hyperparameters being tuned (e.g., learning rate, batch size, epochs, optimizer).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Results and Evaluation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Highlight the chatbot's evaluation focus areas: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user queries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 relevant and informative responses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Maintaining a natural and engaging conversation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mention the evaluation metrics used (e.g., accuracy, precision, recall, F1-score)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42416" y="1581311"/>
            <a:ext cx="9610344" cy="4535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Analysis of Results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Present "Good Results": Chatbot's ability to understand user intent, provide relevant information, and maintain engaging conversation.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Present "Bad Results": Potential limitations in handling complex queries or generating accurate responses due to dataset or language model limitations.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Example Conversations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Showcase the chatbot's functionality with two examples.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query: "What is diabetes?"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 response: (Provide a concise and informative explanation of diabetes)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query: "What are the symptoms of Alzheimer's disease?"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 response: (Provide a list of key symptoms)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33272" y="1471779"/>
            <a:ext cx="999439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Results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List strategies for further improvement: 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the dataset with more diverse and comprehensive information.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Fine-tuning the language model for specific medical domains.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Incorporating user feedback for targeted adjustments.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knowledge distillation for a smaller, efficient deployment model.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0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548640" y="219456"/>
            <a:ext cx="10780776" cy="1010825"/>
            <a:chOff x="-210479" y="0"/>
            <a:chExt cx="5861344" cy="789529"/>
          </a:xfrm>
        </p:grpSpPr>
        <p:pic>
          <p:nvPicPr>
            <p:cNvPr id="3" name="Image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50772" cy="78952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-210479" y="274180"/>
              <a:ext cx="5861344" cy="4297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50645" marR="935990" indent="-1015365" algn="ctr">
                <a:lnSpc>
                  <a:spcPct val="107000"/>
                </a:lnSpc>
                <a:spcBef>
                  <a:spcPts val="1605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188720" y="1471778"/>
            <a:ext cx="9592056" cy="3855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Conclusion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summarize the project's success in developing a healthcare information chatbot.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Emphasize the chatbot's capabilities: Utilizing NLP and a comprehensive knowledge base for understanding user queries and generating informative responses.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Highlight the user experience benefits: Clear explanations, engaging conversation style, and promoting proactive health management.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Briefly mention the potential for future improvements: Expanding knowledge base, advanced dialogue management, integrating with healthcare services.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Conclude with the chatbot's potential to revolutionize health information access and empower informed decision-making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9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595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 Ali</dc:creator>
  <cp:lastModifiedBy>Tariq Ali</cp:lastModifiedBy>
  <cp:revision>3</cp:revision>
  <dcterms:created xsi:type="dcterms:W3CDTF">2024-11-16T08:12:19Z</dcterms:created>
  <dcterms:modified xsi:type="dcterms:W3CDTF">2024-11-16T08:30:28Z</dcterms:modified>
</cp:coreProperties>
</file>