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03D78C-35F5-43DD-9EBC-952FBD63CB49}" type="datetimeFigureOut">
              <a:rPr lang="en-US" smtClean="0"/>
              <a:pPr/>
              <a:t>1/7/2014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791B219-436F-454F-A5DD-A0631DA733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962766">
            <a:off x="19825" y="878810"/>
            <a:ext cx="84064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B050"/>
                </a:solidFill>
                <a:effectLst/>
                <a:latin typeface="Algerian" pitchFamily="82" charset="0"/>
              </a:rPr>
              <a:t>PROJECT ON J2EE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50"/>
              </a:solidFill>
              <a:effectLst/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4000496" y="3071810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7030A0"/>
                </a:solidFill>
                <a:latin typeface="Kristen ITC" pitchFamily="66" charset="0"/>
              </a:rPr>
              <a:t>PERFORMED BY:-</a:t>
            </a:r>
            <a:endParaRPr lang="en-IN" sz="2800" dirty="0">
              <a:solidFill>
                <a:srgbClr val="7030A0"/>
              </a:solidFill>
              <a:latin typeface="Kristen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7752" y="421481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rgbClr val="FF0000"/>
                </a:solidFill>
                <a:latin typeface="Jokerman" pitchFamily="82" charset="0"/>
              </a:rPr>
              <a:t>JEBA   ROJI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28" y="371475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002060"/>
                </a:solidFill>
                <a:latin typeface="Comic Sans MS" pitchFamily="66" charset="0"/>
              </a:rPr>
              <a:t>TARIQUE SHAMSI</a:t>
            </a:r>
            <a:endParaRPr lang="en-IN" b="1" i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3570" y="471488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Snap ITC" pitchFamily="82" charset="0"/>
              </a:rPr>
              <a:t>BHAVYA</a:t>
            </a:r>
            <a:endParaRPr lang="en-IN" b="1" dirty="0">
              <a:solidFill>
                <a:srgbClr val="0070C0"/>
              </a:solidFill>
              <a:latin typeface="Snap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Tarique</dc:creator>
  <cp:lastModifiedBy>Tarique</cp:lastModifiedBy>
  <cp:revision>5</cp:revision>
  <dcterms:created xsi:type="dcterms:W3CDTF">2014-01-07T05:36:06Z</dcterms:created>
  <dcterms:modified xsi:type="dcterms:W3CDTF">2014-01-07T06:17:40Z</dcterms:modified>
</cp:coreProperties>
</file>