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5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96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53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9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9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910152"/>
          </a:xfrm>
        </p:spPr>
        <p:txBody>
          <a:bodyPr>
            <a:noAutofit/>
          </a:bodyPr>
          <a:lstStyle/>
          <a:p>
            <a:r>
              <a:rPr lang="id-ID" sz="6600" b="1" dirty="0" smtClean="0"/>
              <a:t>SATUAN BAHASA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934" y="2361063"/>
            <a:ext cx="9876655" cy="4026089"/>
          </a:xfrm>
        </p:spPr>
        <p:txBody>
          <a:bodyPr>
            <a:normAutofit fontScale="62500" lnSpcReduction="20000"/>
          </a:bodyPr>
          <a:lstStyle/>
          <a:p>
            <a:pPr marL="1979613" indent="-1979613" algn="just"/>
            <a:r>
              <a:rPr lang="id-ID" sz="36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Abjad / alfabet 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himpunan terbatas tak kosong dari simbol simbol,  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l-GR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Σ</a:t>
            </a:r>
            <a:endParaRPr lang="id-ID" sz="36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 : {a, b,c,A,B,0,1,2,!,;,&gt;}</a:t>
            </a:r>
          </a:p>
          <a:p>
            <a:pPr marL="1979613" indent="-1979613" algn="just"/>
            <a:endParaRPr lang="id-ID" sz="36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9613" indent="-1979613" algn="just"/>
            <a:r>
              <a:rPr lang="id-ID" sz="3600" cap="non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String/ word / token 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barisan / himpunan terbatas dari simbol simbol abjad</a:t>
            </a:r>
          </a:p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 : jika abjad adalah seperti  di atas maka string = {baca, Baca, ada1, 12, ...}</a:t>
            </a:r>
          </a:p>
          <a:p>
            <a:pPr marL="1979613" indent="-1979613" algn="just"/>
            <a:endParaRPr lang="id-ID" sz="36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kosong 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 baca : empty word , adalah barisan kosong dari simbol abjad, </a:t>
            </a:r>
          </a:p>
          <a:p>
            <a:pPr marL="1979613" indent="-1979613" algn="just"/>
            <a:endParaRPr lang="en-US" sz="3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4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910152"/>
          </a:xfrm>
        </p:spPr>
        <p:txBody>
          <a:bodyPr>
            <a:noAutofit/>
          </a:bodyPr>
          <a:lstStyle/>
          <a:p>
            <a:r>
              <a:rPr lang="id-ID" sz="6600" b="1" dirty="0" smtClean="0"/>
              <a:t>SATUAN BAHASA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934" y="2361063"/>
            <a:ext cx="9876655" cy="4026089"/>
          </a:xfrm>
        </p:spPr>
        <p:txBody>
          <a:bodyPr>
            <a:normAutofit fontScale="92500" lnSpcReduction="20000"/>
          </a:bodyPr>
          <a:lstStyle/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Bahasa / kalimat  : himpunan terbatas dari string string, 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</a:t>
            </a:r>
          </a:p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Bahasa kosong disimbolkan Ø adalah barisan kosong dari kata ,</a:t>
            </a:r>
          </a:p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Bahasa kosong (Ø) ǂ </a:t>
            </a:r>
            <a:r>
              <a:rPr lang="id-ID" sz="3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({</a:t>
            </a:r>
            <a:r>
              <a:rPr lang="id-ID" sz="3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})</a:t>
            </a:r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bahasa yang mengandung empty word</a:t>
            </a:r>
          </a:p>
          <a:p>
            <a:pPr marL="1979613" indent="-1979613" algn="just"/>
            <a:r>
              <a:rPr lang="id-ID" sz="36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Buktikan !!!</a:t>
            </a:r>
            <a:endParaRPr lang="id-ID" sz="36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79613" indent="-1979613" algn="just"/>
            <a:endParaRPr lang="en-US" sz="36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533" y="0"/>
            <a:ext cx="1606467" cy="15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6564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Symbol</vt:lpstr>
      <vt:lpstr>Tw Cen MT</vt:lpstr>
      <vt:lpstr>Wingdings</vt:lpstr>
      <vt:lpstr>Droplet</vt:lpstr>
      <vt:lpstr>SATUAN BAHASA</vt:lpstr>
      <vt:lpstr>SATUAN BAHASA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SATUAN BAHASA</dc:title>
  <dc:creator>Erwin's Family</dc:creator>
  <cp:lastModifiedBy>Erwin's Family</cp:lastModifiedBy>
  <cp:revision>1</cp:revision>
  <dcterms:created xsi:type="dcterms:W3CDTF">2020-09-06T10:18:02Z</dcterms:created>
  <dcterms:modified xsi:type="dcterms:W3CDTF">2020-09-06T10:18:29Z</dcterms:modified>
</cp:coreProperties>
</file>