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0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6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9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5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16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07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7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1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591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30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7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86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82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0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7BA3-8B8F-444E-83C3-1C57243324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5558-F3E0-458A-A4B9-5ACEFE72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(Tata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Bahsa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aturan-aturan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structural yang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berlaku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bhs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formal G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pasangan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tuple : 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S,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P/R,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dituliskan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G(T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S, P),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 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simbol-simbol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 (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kamus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 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simbol-simbol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terminal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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start)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 P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R: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R</a:t>
            </a: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7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  (4)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membuktikan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diatas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8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grammar G.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 di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representasikan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linear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2. Parse Tree (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2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  (5)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representasi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linear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:=y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Cx:=y+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x:=y+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x:=y+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Cx:=y+z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:=y+z*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Cx:=y+z*1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x:=y+z*1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x:=y+z*1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Cx:=y+z*10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*10;     ……..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Sukses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kesimpulan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Grammar G di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atas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dapat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menurunkan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x:=y+z*10;</a:t>
            </a:r>
          </a:p>
          <a:p>
            <a:pPr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2.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Parse Tree (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4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688475" y="107107"/>
            <a:ext cx="5417996" cy="512833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Parsing Tree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526473" cy="262827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99309" y="357809"/>
            <a:ext cx="8769927" cy="6500191"/>
            <a:chOff x="0" y="0"/>
            <a:chExt cx="4914900" cy="9210675"/>
          </a:xfrm>
        </p:grpSpPr>
        <p:grpSp>
          <p:nvGrpSpPr>
            <p:cNvPr id="6" name="Group 5"/>
            <p:cNvGrpSpPr/>
            <p:nvPr/>
          </p:nvGrpSpPr>
          <p:grpSpPr>
            <a:xfrm>
              <a:off x="352425" y="0"/>
              <a:ext cx="1190625" cy="962025"/>
              <a:chOff x="0" y="0"/>
              <a:chExt cx="1190625" cy="96202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0" y="103822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66700" y="923925"/>
              <a:ext cx="168910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695325" y="1095375"/>
              <a:ext cx="1190625" cy="962025"/>
              <a:chOff x="0" y="0"/>
              <a:chExt cx="1190625" cy="962025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1362075" y="933450"/>
              <a:ext cx="381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47700" y="2247900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47725" y="2057400"/>
              <a:ext cx="45719" cy="20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6275" y="2809875"/>
              <a:ext cx="542925" cy="4953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:=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838200" y="2667000"/>
              <a:ext cx="9525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1352550" y="2209800"/>
              <a:ext cx="1190625" cy="962025"/>
              <a:chOff x="0" y="0"/>
              <a:chExt cx="1190625" cy="96202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/>
            <p:nvPr/>
          </p:nvCxnSpPr>
          <p:spPr>
            <a:xfrm>
              <a:off x="1762125" y="2000250"/>
              <a:ext cx="1524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295400" y="3409950"/>
              <a:ext cx="390525" cy="457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y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533525" y="3200400"/>
              <a:ext cx="1905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752600" y="3343275"/>
              <a:ext cx="1190625" cy="962025"/>
              <a:chOff x="0" y="0"/>
              <a:chExt cx="1190625" cy="962025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2362200" y="3143250"/>
              <a:ext cx="28575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752600" y="454342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924050" y="4333875"/>
              <a:ext cx="19050" cy="219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666875" y="511492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895475" y="4905375"/>
              <a:ext cx="9525" cy="238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219325" y="4419600"/>
              <a:ext cx="1190625" cy="962025"/>
              <a:chOff x="0" y="0"/>
              <a:chExt cx="1190625" cy="96202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2762250" y="4276725"/>
              <a:ext cx="85725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085975" y="562927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00325" y="5581650"/>
              <a:ext cx="1190625" cy="962025"/>
              <a:chOff x="0" y="0"/>
              <a:chExt cx="1190625" cy="96202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3181350" y="5372100"/>
              <a:ext cx="5715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2486025" y="675322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533650" y="7353300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*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686050" y="7153275"/>
              <a:ext cx="28575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095625" y="6724650"/>
              <a:ext cx="1190625" cy="962025"/>
              <a:chOff x="0" y="0"/>
              <a:chExt cx="1190625" cy="96202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/>
            <p:cNvCxnSpPr/>
            <p:nvPr/>
          </p:nvCxnSpPr>
          <p:spPr>
            <a:xfrm>
              <a:off x="3657600" y="6505575"/>
              <a:ext cx="104775" cy="20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562350" y="8801100"/>
              <a:ext cx="381000" cy="4095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209925" y="7696200"/>
              <a:ext cx="47625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543300" y="7743825"/>
              <a:ext cx="1190625" cy="962025"/>
              <a:chOff x="0" y="0"/>
              <a:chExt cx="1190625" cy="96202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4114800" y="7658100"/>
              <a:ext cx="762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000375" y="7905750"/>
              <a:ext cx="390525" cy="4000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743325" y="8715375"/>
              <a:ext cx="28575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76750" y="8743950"/>
              <a:ext cx="438150" cy="4476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;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591050" y="8648700"/>
              <a:ext cx="57150" cy="123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7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  (2)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grammar /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menurunkan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dihasilkan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grammar G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L(G),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diturunkan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P.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grammar G =(N,T,S,P)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N={ A,B,C}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4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  (3)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T={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x,y,z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0,1,2, :=, +, *, -, ; }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 {A}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: 1. A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BC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2. B  x| y| z| 0| 1| 2 | C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3. C :=| +| *| -| ;| A</a:t>
            </a: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Pertanyaan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Apakah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grammar G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menurunkan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berikut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x:=y+z*10;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klo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buktikan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proses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penurunannya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!!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3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  (4)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membuktikan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diatas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8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grammar G.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 di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representasikan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linear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2. Parse Tree (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3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  (5)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representasi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linear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:=y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Cx:=y+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x:=y+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x:=y+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Cx:=y+z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</a:t>
            </a:r>
            <a:r>
              <a:rPr lang="en-US" sz="2800" cap="non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:=y+z*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Cx:=y+z*1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x:=y+z*1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x:=y+z*1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Cx:=y+z*10</a:t>
            </a:r>
            <a:r>
              <a:rPr lang="en-US" sz="28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x:=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y+z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*10;     ……..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Sukses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kesimpulan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Grammar G di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atas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dapat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menurunkan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x:=y+z*10;</a:t>
            </a:r>
          </a:p>
          <a:p>
            <a:pPr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2.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Parse Tree (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688475" y="107107"/>
            <a:ext cx="5417996" cy="512833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Parsing Tree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526473" cy="262827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99309" y="357809"/>
            <a:ext cx="8769927" cy="6500191"/>
            <a:chOff x="0" y="0"/>
            <a:chExt cx="4914900" cy="9210675"/>
          </a:xfrm>
        </p:grpSpPr>
        <p:grpSp>
          <p:nvGrpSpPr>
            <p:cNvPr id="6" name="Group 5"/>
            <p:cNvGrpSpPr/>
            <p:nvPr/>
          </p:nvGrpSpPr>
          <p:grpSpPr>
            <a:xfrm>
              <a:off x="352425" y="0"/>
              <a:ext cx="1190625" cy="962025"/>
              <a:chOff x="0" y="0"/>
              <a:chExt cx="1190625" cy="96202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0" y="103822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66700" y="923925"/>
              <a:ext cx="168910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695325" y="1095375"/>
              <a:ext cx="1190625" cy="962025"/>
              <a:chOff x="0" y="0"/>
              <a:chExt cx="1190625" cy="962025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1362075" y="933450"/>
              <a:ext cx="381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47700" y="2247900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47725" y="2057400"/>
              <a:ext cx="45719" cy="20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6275" y="2809875"/>
              <a:ext cx="542925" cy="4953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:=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838200" y="2667000"/>
              <a:ext cx="9525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1352550" y="2209800"/>
              <a:ext cx="1190625" cy="962025"/>
              <a:chOff x="0" y="0"/>
              <a:chExt cx="1190625" cy="96202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/>
            <p:nvPr/>
          </p:nvCxnSpPr>
          <p:spPr>
            <a:xfrm>
              <a:off x="1762125" y="2000250"/>
              <a:ext cx="1524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295400" y="3409950"/>
              <a:ext cx="390525" cy="457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y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533525" y="3200400"/>
              <a:ext cx="1905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752600" y="3343275"/>
              <a:ext cx="1190625" cy="962025"/>
              <a:chOff x="0" y="0"/>
              <a:chExt cx="1190625" cy="962025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2362200" y="3143250"/>
              <a:ext cx="28575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752600" y="454342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924050" y="4333875"/>
              <a:ext cx="19050" cy="219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666875" y="511492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895475" y="4905375"/>
              <a:ext cx="9525" cy="238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219325" y="4419600"/>
              <a:ext cx="1190625" cy="962025"/>
              <a:chOff x="0" y="0"/>
              <a:chExt cx="1190625" cy="96202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2762250" y="4276725"/>
              <a:ext cx="85725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085975" y="562927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00325" y="5581650"/>
              <a:ext cx="1190625" cy="962025"/>
              <a:chOff x="0" y="0"/>
              <a:chExt cx="1190625" cy="96202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3181350" y="5372100"/>
              <a:ext cx="57150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2486025" y="6753225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533650" y="7353300"/>
              <a:ext cx="390525" cy="3905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*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686050" y="7153275"/>
              <a:ext cx="28575" cy="20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095625" y="6724650"/>
              <a:ext cx="1190625" cy="962025"/>
              <a:chOff x="0" y="0"/>
              <a:chExt cx="1190625" cy="96202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/>
            <p:cNvCxnSpPr/>
            <p:nvPr/>
          </p:nvCxnSpPr>
          <p:spPr>
            <a:xfrm>
              <a:off x="3657600" y="6505575"/>
              <a:ext cx="104775" cy="20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562350" y="8801100"/>
              <a:ext cx="381000" cy="4095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209925" y="7696200"/>
              <a:ext cx="47625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543300" y="7743825"/>
              <a:ext cx="1190625" cy="962025"/>
              <a:chOff x="0" y="0"/>
              <a:chExt cx="1190625" cy="96202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7675" y="0"/>
                <a:ext cx="4286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00100" y="523875"/>
                <a:ext cx="390525" cy="3905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0" y="533400"/>
                <a:ext cx="390525" cy="4286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19075" y="342900"/>
                <a:ext cx="323850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52475" y="381000"/>
                <a:ext cx="190500" cy="18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4114800" y="7658100"/>
              <a:ext cx="762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000375" y="7905750"/>
              <a:ext cx="390525" cy="4000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743325" y="8715375"/>
              <a:ext cx="28575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76750" y="8743950"/>
              <a:ext cx="438150" cy="4476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;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591050" y="8648700"/>
              <a:ext cx="57150" cy="123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2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(Tata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Bahsa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aturan-aturan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structural yang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berlaku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bhs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formal G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pasangan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tuple : 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S,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P/R,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dituliskan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G(T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S, P),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 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simbol-simbol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 (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kamus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 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simbol-simbol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terminal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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start)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 P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R: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R</a:t>
            </a: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  (2)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grammar /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menurunkan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dihasilkan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grammar G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L(G),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diturunkan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P.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grammar G =(N,T,S,P)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N={ A,B,C}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9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57" y="478192"/>
            <a:ext cx="8689976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TATA BAHASA FORMAL (FORMAL GRAMMAR)  (3)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650660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T={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x,y,z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0,1,2, :=, +, *, -, ; }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 {A}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: 1. A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BC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2. B  x| y| z| 0| 1| 2 | C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3. C :=| +| *| -| ;| A</a:t>
            </a: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Pertanyaan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Apakah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grammar G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menurunkan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berikut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x:=y+z*10;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klo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buktikan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proses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penurunannya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!!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2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Wingdings</vt:lpstr>
      <vt:lpstr>Office Theme</vt:lpstr>
      <vt:lpstr>Droplet</vt:lpstr>
      <vt:lpstr>TATA BAHASA FORMAL (FORMAL GRAMMAR)</vt:lpstr>
      <vt:lpstr>TATA BAHASA FORMAL (FORMAL GRAMMAR)  (2)</vt:lpstr>
      <vt:lpstr>TATA BAHASA FORMAL (FORMAL GRAMMAR)  (3)</vt:lpstr>
      <vt:lpstr>TATA BAHASA FORMAL (FORMAL GRAMMAR)  (4)</vt:lpstr>
      <vt:lpstr>TATA BAHASA FORMAL (FORMAL GRAMMAR)  (5)</vt:lpstr>
      <vt:lpstr>Parsing Tree</vt:lpstr>
      <vt:lpstr>TATA BAHASA FORMAL (FORMAL GRAMMAR)</vt:lpstr>
      <vt:lpstr>TATA BAHASA FORMAL (FORMAL GRAMMAR)  (2)</vt:lpstr>
      <vt:lpstr>TATA BAHASA FORMAL (FORMAL GRAMMAR)  (3)</vt:lpstr>
      <vt:lpstr>TATA BAHASA FORMAL (FORMAL GRAMMAR)  (4)</vt:lpstr>
      <vt:lpstr>TATA BAHASA FORMAL (FORMAL GRAMMAR)  (5)</vt:lpstr>
      <vt:lpstr>Parsing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BAHASA FORMAL (FORMAL GRAMMAR)</dc:title>
  <dc:creator>Erwin's Family</dc:creator>
  <cp:lastModifiedBy>Erwin's Family</cp:lastModifiedBy>
  <cp:revision>1</cp:revision>
  <dcterms:created xsi:type="dcterms:W3CDTF">2020-10-13T07:32:46Z</dcterms:created>
  <dcterms:modified xsi:type="dcterms:W3CDTF">2020-10-13T07:32:59Z</dcterms:modified>
</cp:coreProperties>
</file>