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8" r:id="rId7"/>
    <p:sldId id="262" r:id="rId8"/>
    <p:sldId id="268" r:id="rId9"/>
    <p:sldId id="269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Texeira/Big-Data-and-E-commerce-Project.git" TargetMode="External"/><Relationship Id="rId2" Type="http://schemas.openxmlformats.org/officeDocument/2006/relationships/hyperlink" Target="https://youtu.be/Wc2YpaOZgJ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iipen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319130"/>
            <a:ext cx="7766936" cy="1347393"/>
          </a:xfrm>
        </p:spPr>
        <p:txBody>
          <a:bodyPr/>
          <a:lstStyle/>
          <a:p>
            <a:pPr algn="ctr"/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18317"/>
            <a:ext cx="7766936" cy="772955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BIG DATA AND E-COMMERCE PROJECT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ED45D4-A7D9-4B8E-A8EF-EF3B757F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50" y="3092085"/>
            <a:ext cx="2407438" cy="772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1EFDD6-5400-4D3F-8C9D-AF27C1FDE634}"/>
              </a:ext>
            </a:extLst>
          </p:cNvPr>
          <p:cNvSpPr/>
          <p:nvPr/>
        </p:nvSpPr>
        <p:spPr>
          <a:xfrm>
            <a:off x="1200573" y="4437030"/>
            <a:ext cx="19319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Aaron Pereira</a:t>
            </a:r>
          </a:p>
          <a:p>
            <a:r>
              <a:rPr lang="en-US" dirty="0"/>
              <a:t>Adrian </a:t>
            </a:r>
            <a:r>
              <a:rPr lang="en-US" dirty="0" err="1"/>
              <a:t>Texeira</a:t>
            </a:r>
            <a:endParaRPr lang="en-US" dirty="0"/>
          </a:p>
          <a:p>
            <a:r>
              <a:rPr lang="en-US" dirty="0"/>
              <a:t>Arya Mukherjee</a:t>
            </a:r>
          </a:p>
          <a:p>
            <a:r>
              <a:rPr lang="en-US" dirty="0" err="1"/>
              <a:t>Tarjani</a:t>
            </a:r>
            <a:r>
              <a:rPr lang="en-US" dirty="0"/>
              <a:t> Shah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3208D15-762E-40B3-9A1D-4A7E231A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35" y="4165890"/>
            <a:ext cx="1748468" cy="17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0AFCEB-B7FF-410C-BD1F-7BE200A26C64}"/>
              </a:ext>
            </a:extLst>
          </p:cNvPr>
          <p:cNvSpPr txBox="1"/>
          <p:nvPr/>
        </p:nvSpPr>
        <p:spPr>
          <a:xfrm>
            <a:off x="0" y="0"/>
            <a:ext cx="760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Challenges and Solutions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EF5D735-D116-480F-AFE6-39A733710C78}"/>
              </a:ext>
            </a:extLst>
          </p:cNvPr>
          <p:cNvSpPr/>
          <p:nvPr/>
        </p:nvSpPr>
        <p:spPr>
          <a:xfrm>
            <a:off x="1272208" y="1993949"/>
            <a:ext cx="83223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Understanding current architecture of </a:t>
            </a:r>
            <a:r>
              <a:rPr lang="en-IN" sz="2400" dirty="0" err="1">
                <a:latin typeface="arial" panose="020B0604020202020204" pitchFamily="34" charset="0"/>
              </a:rPr>
              <a:t>Riipen</a:t>
            </a:r>
            <a:r>
              <a:rPr lang="en-IN" sz="2400" dirty="0">
                <a:latin typeface="arial" panose="020B0604020202020204" pitchFamily="34" charset="0"/>
              </a:rPr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Transferring data from RDBMS to ES/configuration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Indexing while maintaining the relationship (nested objects)</a:t>
            </a:r>
            <a:endParaRPr lang="en-IN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1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388" y="0"/>
            <a:ext cx="536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DELIVERABLES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387" y="1189822"/>
            <a:ext cx="9430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Youtube</a:t>
            </a:r>
            <a:r>
              <a:rPr lang="en-IN" sz="2400" dirty="0" smtClean="0"/>
              <a:t> </a:t>
            </a:r>
            <a:r>
              <a:rPr lang="en-IN" sz="2400" dirty="0"/>
              <a:t>video </a:t>
            </a:r>
            <a:r>
              <a:rPr lang="en-IN" sz="2400" dirty="0" smtClean="0"/>
              <a:t>presentation:</a:t>
            </a:r>
          </a:p>
          <a:p>
            <a:r>
              <a:rPr lang="en-IN" sz="2400" dirty="0" smtClean="0">
                <a:hlinkClick r:id="rId2"/>
              </a:rPr>
              <a:t>https</a:t>
            </a:r>
            <a:r>
              <a:rPr lang="en-IN" sz="2400" dirty="0">
                <a:hlinkClick r:id="rId2"/>
              </a:rPr>
              <a:t>://youtu.be/Wc2YpaOZgJs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err="1" smtClean="0"/>
              <a:t>GitHub</a:t>
            </a:r>
            <a:r>
              <a:rPr lang="en-IN" sz="2400" dirty="0"/>
              <a:t> URL : </a:t>
            </a:r>
            <a:endParaRPr lang="en-IN" sz="2400" dirty="0" smtClean="0"/>
          </a:p>
          <a:p>
            <a:r>
              <a:rPr lang="en-IN" sz="2400" dirty="0" smtClean="0">
                <a:hlinkClick r:id="rId3"/>
              </a:rPr>
              <a:t>https</a:t>
            </a:r>
            <a:r>
              <a:rPr lang="en-IN" sz="2400" dirty="0">
                <a:hlinkClick r:id="rId3"/>
              </a:rPr>
              <a:t>://</a:t>
            </a:r>
            <a:r>
              <a:rPr lang="en-IN" sz="2400" dirty="0" smtClean="0">
                <a:hlinkClick r:id="rId3"/>
              </a:rPr>
              <a:t>github.com/AdTexeira/Big-Data-and-E-commerce-Project.git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964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36E8612-6DD0-4AE3-8861-C1590E940C4C}"/>
              </a:ext>
            </a:extLst>
          </p:cNvPr>
          <p:cNvSpPr/>
          <p:nvPr/>
        </p:nvSpPr>
        <p:spPr>
          <a:xfrm>
            <a:off x="3338431" y="2821700"/>
            <a:ext cx="4208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Thank </a:t>
            </a:r>
            <a:r>
              <a:rPr lang="en-US" sz="5400" dirty="0" smtClean="0">
                <a:solidFill>
                  <a:schemeClr val="accent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3098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F4D75-34F1-45C6-BD63-3AC0E05E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60400"/>
          </a:xfrm>
        </p:spPr>
        <p:txBody>
          <a:bodyPr>
            <a:normAutofit/>
          </a:bodyPr>
          <a:lstStyle/>
          <a:p>
            <a:r>
              <a:rPr lang="en-US" sz="3200" dirty="0"/>
              <a:t>Existing </a:t>
            </a:r>
            <a:r>
              <a:rPr lang="en-US" sz="3200" dirty="0" err="1"/>
              <a:t>Riipen</a:t>
            </a:r>
            <a:r>
              <a:rPr lang="en-US" sz="3200" dirty="0"/>
              <a:t> Architecture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1EFA797-8BA2-41C7-A702-C43E3835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147" y="954157"/>
            <a:ext cx="7612080" cy="5812563"/>
          </a:xfrm>
        </p:spPr>
      </p:pic>
    </p:spTree>
    <p:extLst>
      <p:ext uri="{BB962C8B-B14F-4D97-AF65-F5344CB8AC3E}">
        <p14:creationId xmlns:p14="http://schemas.microsoft.com/office/powerpoint/2010/main" val="345394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20B18-30D6-41CF-9B40-76F607A4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75861"/>
          </a:xfrm>
        </p:spPr>
        <p:txBody>
          <a:bodyPr>
            <a:normAutofit/>
          </a:bodyPr>
          <a:lstStyle/>
          <a:p>
            <a:r>
              <a:rPr lang="en-US" sz="3200" dirty="0"/>
              <a:t>Proposed Architecture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4A829BB-A99E-4326-AF9D-7B1D0088B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703" y="796135"/>
            <a:ext cx="7825036" cy="6061865"/>
          </a:xfrm>
        </p:spPr>
      </p:pic>
    </p:spTree>
    <p:extLst>
      <p:ext uri="{BB962C8B-B14F-4D97-AF65-F5344CB8AC3E}">
        <p14:creationId xmlns:p14="http://schemas.microsoft.com/office/powerpoint/2010/main" val="14093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7C47B4-2628-41F8-9543-D85D61A1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9357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Riipen</a:t>
            </a:r>
            <a:r>
              <a:rPr lang="en-US" sz="3200" dirty="0"/>
              <a:t> Website (</a:t>
            </a:r>
            <a:r>
              <a:rPr lang="en-US" sz="3200" dirty="0">
                <a:hlinkClick r:id="rId2"/>
              </a:rPr>
              <a:t>https://riipen.io/</a:t>
            </a:r>
            <a:r>
              <a:rPr lang="en-US" sz="3200" dirty="0"/>
              <a:t> )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2EF4391-F4FD-4CE9-A400-F0A5F341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658513A-7FC7-4F9D-A4FA-799465100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5"/>
          <a:stretch/>
        </p:blipFill>
        <p:spPr>
          <a:xfrm>
            <a:off x="0" y="649356"/>
            <a:ext cx="11103429" cy="62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asticsearch">
            <a:extLst>
              <a:ext uri="{FF2B5EF4-FFF2-40B4-BE49-F238E27FC236}">
                <a16:creationId xmlns="" xmlns:a16="http://schemas.microsoft.com/office/drawing/2014/main" id="{FB622FFC-F043-49DB-A3A3-62E5DA97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14" y="702365"/>
            <a:ext cx="7329714" cy="38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Logstash</a:t>
            </a:r>
            <a:r>
              <a:rPr lang="en-US" dirty="0"/>
              <a:t> Configuration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05F753-BEB3-4B84-A858-B4CE24F4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527326"/>
            <a:ext cx="1403074" cy="140307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516CCBA8-862A-428B-A361-928ACC2A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2000" dirty="0"/>
              <a:t>      Pipeline</a:t>
            </a:r>
          </a:p>
          <a:p>
            <a:pPr lvl="6"/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3556701-4C5D-40F3-ADB0-45A30781FD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640523"/>
            <a:ext cx="8176384" cy="3400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7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922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Elasticsearch Q</a:t>
            </a:r>
            <a:r>
              <a:rPr lang="en-IN" sz="3200" dirty="0" err="1">
                <a:solidFill>
                  <a:schemeClr val="accent1"/>
                </a:solidFill>
              </a:rPr>
              <a:t>uery</a:t>
            </a:r>
            <a:r>
              <a:rPr lang="en-IN" sz="3200" dirty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DSL- Boosting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A0F1A2C-125F-4A9B-B5F2-BA4A04A2BE40}"/>
              </a:ext>
            </a:extLst>
          </p:cNvPr>
          <p:cNvSpPr/>
          <p:nvPr/>
        </p:nvSpPr>
        <p:spPr>
          <a:xfrm>
            <a:off x="1656522" y="2108638"/>
            <a:ext cx="6096000" cy="392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1" y="1011460"/>
            <a:ext cx="9887018" cy="56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C68A9A-4727-4DEB-9D62-DFDED6D2CF7E}"/>
              </a:ext>
            </a:extLst>
          </p:cNvPr>
          <p:cNvSpPr txBox="1"/>
          <p:nvPr/>
        </p:nvSpPr>
        <p:spPr>
          <a:xfrm>
            <a:off x="0" y="0"/>
            <a:ext cx="560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Application prototype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6" y="759854"/>
            <a:ext cx="9556125" cy="57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927B5C-E2FB-4D80-9C71-D94CE5B4039A}"/>
              </a:ext>
            </a:extLst>
          </p:cNvPr>
          <p:cNvSpPr txBox="1"/>
          <p:nvPr/>
        </p:nvSpPr>
        <p:spPr>
          <a:xfrm>
            <a:off x="0" y="0"/>
            <a:ext cx="760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Redis</a:t>
            </a:r>
            <a:r>
              <a:rPr lang="en-US" sz="3200" dirty="0">
                <a:solidFill>
                  <a:schemeClr val="accent1"/>
                </a:solidFill>
              </a:rPr>
              <a:t> Caching and Recommendation </a:t>
            </a:r>
          </a:p>
        </p:txBody>
      </p:sp>
      <p:pic>
        <p:nvPicPr>
          <p:cNvPr id="2050" name="Picture 2" descr="Image result for redis">
            <a:extLst>
              <a:ext uri="{FF2B5EF4-FFF2-40B4-BE49-F238E27FC236}">
                <a16:creationId xmlns="" xmlns:a16="http://schemas.microsoft.com/office/drawing/2014/main" id="{E1796CE0-EC5D-4AF7-8F64-884E4CAA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9239"/>
            <a:ext cx="8223328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49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83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Times New Roman</vt:lpstr>
      <vt:lpstr>Trebuchet MS</vt:lpstr>
      <vt:lpstr>Wingdings 3</vt:lpstr>
      <vt:lpstr>Facet</vt:lpstr>
      <vt:lpstr> </vt:lpstr>
      <vt:lpstr>Existing Riipen Architecture</vt:lpstr>
      <vt:lpstr>Proposed Architecture</vt:lpstr>
      <vt:lpstr>Riipen Website (https://riipen.io/ ) </vt:lpstr>
      <vt:lpstr>PowerPoint Presentation</vt:lpstr>
      <vt:lpstr>   Logstash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RIIPEN</dc:title>
  <dc:creator>ADRIAN TEXEIRA</dc:creator>
  <cp:lastModifiedBy>ADRIAN TEXEIRA</cp:lastModifiedBy>
  <cp:revision>62</cp:revision>
  <dcterms:created xsi:type="dcterms:W3CDTF">2017-09-21T15:53:29Z</dcterms:created>
  <dcterms:modified xsi:type="dcterms:W3CDTF">2017-12-04T03:01:44Z</dcterms:modified>
</cp:coreProperties>
</file>