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Codec Pro Bold" charset="1" panose="00000600000000000000"/>
      <p:regular r:id="rId23"/>
    </p:embeddedFont>
    <p:embeddedFont>
      <p:font typeface="Codec Pro" charset="1" panose="000005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063" y="0"/>
                  </a:moveTo>
                  <a:lnTo>
                    <a:pt x="4265663" y="0"/>
                  </a:lnTo>
                  <a:cubicBezTo>
                    <a:pt x="4268067" y="0"/>
                    <a:pt x="4270372" y="955"/>
                    <a:pt x="4272071" y="2654"/>
                  </a:cubicBezTo>
                  <a:cubicBezTo>
                    <a:pt x="4273771" y="4354"/>
                    <a:pt x="4274726" y="6659"/>
                    <a:pt x="4274726" y="9063"/>
                  </a:cubicBezTo>
                  <a:lnTo>
                    <a:pt x="4274726" y="2158404"/>
                  </a:lnTo>
                  <a:cubicBezTo>
                    <a:pt x="4274726" y="2160807"/>
                    <a:pt x="4273771" y="2163113"/>
                    <a:pt x="4272071" y="2164812"/>
                  </a:cubicBezTo>
                  <a:cubicBezTo>
                    <a:pt x="4270372" y="2166512"/>
                    <a:pt x="4268067" y="2167467"/>
                    <a:pt x="4265663" y="2167467"/>
                  </a:cubicBezTo>
                  <a:lnTo>
                    <a:pt x="9063" y="2167467"/>
                  </a:lnTo>
                  <a:cubicBezTo>
                    <a:pt x="6659" y="2167467"/>
                    <a:pt x="4354" y="2166512"/>
                    <a:pt x="2654" y="2164812"/>
                  </a:cubicBezTo>
                  <a:cubicBezTo>
                    <a:pt x="955" y="2163113"/>
                    <a:pt x="0" y="2160807"/>
                    <a:pt x="0" y="2158404"/>
                  </a:cubicBezTo>
                  <a:lnTo>
                    <a:pt x="0" y="9063"/>
                  </a:lnTo>
                  <a:cubicBezTo>
                    <a:pt x="0" y="6659"/>
                    <a:pt x="955" y="4354"/>
                    <a:pt x="2654" y="2654"/>
                  </a:cubicBezTo>
                  <a:cubicBezTo>
                    <a:pt x="4354" y="955"/>
                    <a:pt x="6659" y="0"/>
                    <a:pt x="9063" y="0"/>
                  </a:cubicBezTo>
                  <a:close/>
                </a:path>
              </a:pathLst>
            </a:custGeom>
            <a:solidFill>
              <a:srgbClr val="000000">
                <a:alpha val="0"/>
              </a:srgbClr>
            </a:solidFill>
            <a:ln w="28575" cap="sq">
              <a:solidFill>
                <a:srgbClr val="084C6E"/>
              </a:solidFill>
              <a:prstDash val="solid"/>
              <a:miter/>
            </a:ln>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590"/>
                </a:lnSpc>
              </a:pPr>
            </a:p>
          </p:txBody>
        </p:sp>
      </p:grpSp>
      <p:sp>
        <p:nvSpPr>
          <p:cNvPr name="TextBox 5" id="5"/>
          <p:cNvSpPr txBox="true"/>
          <p:nvPr/>
        </p:nvSpPr>
        <p:spPr>
          <a:xfrm rot="0">
            <a:off x="3175833" y="4552950"/>
            <a:ext cx="11936335" cy="1076325"/>
          </a:xfrm>
          <a:prstGeom prst="rect">
            <a:avLst/>
          </a:prstGeom>
        </p:spPr>
        <p:txBody>
          <a:bodyPr anchor="t" rtlCol="false" tIns="0" lIns="0" bIns="0" rIns="0">
            <a:spAutoFit/>
          </a:bodyPr>
          <a:lstStyle/>
          <a:p>
            <a:pPr algn="ctr">
              <a:lnSpc>
                <a:spcPts val="7679"/>
              </a:lnSpc>
            </a:pPr>
            <a:r>
              <a:rPr lang="en-US" b="true" sz="6399">
                <a:solidFill>
                  <a:srgbClr val="084C6E"/>
                </a:solidFill>
                <a:latin typeface="Codec Pro Bold"/>
                <a:ea typeface="Codec Pro Bold"/>
                <a:cs typeface="Codec Pro Bold"/>
                <a:sym typeface="Codec Pro Bold"/>
              </a:rPr>
              <a:t>ONLINE PC STORE WEBSITE </a:t>
            </a:r>
          </a:p>
        </p:txBody>
      </p:sp>
      <p:sp>
        <p:nvSpPr>
          <p:cNvPr name="Freeform 6" id="6"/>
          <p:cNvSpPr/>
          <p:nvPr/>
        </p:nvSpPr>
        <p:spPr>
          <a:xfrm flipH="false" flipV="false" rot="0">
            <a:off x="2059408" y="1225269"/>
            <a:ext cx="614087" cy="594839"/>
          </a:xfrm>
          <a:custGeom>
            <a:avLst/>
            <a:gdLst/>
            <a:ahLst/>
            <a:cxnLst/>
            <a:rect r="r" b="b" t="t" l="l"/>
            <a:pathLst>
              <a:path h="594839" w="614087">
                <a:moveTo>
                  <a:pt x="0" y="0"/>
                </a:moveTo>
                <a:lnTo>
                  <a:pt x="614087" y="0"/>
                </a:lnTo>
                <a:lnTo>
                  <a:pt x="614087" y="594838"/>
                </a:lnTo>
                <a:lnTo>
                  <a:pt x="0" y="5948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816064" y="1187169"/>
            <a:ext cx="1295152" cy="641609"/>
          </a:xfrm>
          <a:prstGeom prst="rect">
            <a:avLst/>
          </a:prstGeom>
        </p:spPr>
        <p:txBody>
          <a:bodyPr anchor="t" rtlCol="false" tIns="0" lIns="0" bIns="0" rIns="0">
            <a:spAutoFit/>
          </a:bodyPr>
          <a:lstStyle/>
          <a:p>
            <a:pPr algn="l">
              <a:lnSpc>
                <a:spcPts val="2387"/>
              </a:lnSpc>
            </a:pPr>
            <a:r>
              <a:rPr lang="en-US" sz="1989" spc="-39">
                <a:solidFill>
                  <a:srgbClr val="084C6E"/>
                </a:solidFill>
                <a:latin typeface="Codec Pro"/>
                <a:ea typeface="Codec Pro"/>
                <a:cs typeface="Codec Pro"/>
                <a:sym typeface="Codec Pro"/>
              </a:rPr>
              <a:t>Arowwai Industries</a:t>
            </a:r>
          </a:p>
        </p:txBody>
      </p:sp>
      <p:sp>
        <p:nvSpPr>
          <p:cNvPr name="TextBox 8" id="8"/>
          <p:cNvSpPr txBox="true"/>
          <p:nvPr/>
        </p:nvSpPr>
        <p:spPr>
          <a:xfrm rot="0">
            <a:off x="6670917" y="5993887"/>
            <a:ext cx="4946167" cy="863805"/>
          </a:xfrm>
          <a:prstGeom prst="rect">
            <a:avLst/>
          </a:prstGeom>
        </p:spPr>
        <p:txBody>
          <a:bodyPr anchor="t" rtlCol="false" tIns="0" lIns="0" bIns="0" rIns="0">
            <a:spAutoFit/>
          </a:bodyPr>
          <a:lstStyle/>
          <a:p>
            <a:pPr algn="ctr">
              <a:lnSpc>
                <a:spcPts val="3313"/>
              </a:lnSpc>
            </a:pPr>
            <a:r>
              <a:rPr lang="en-US" sz="2366" spc="-47">
                <a:solidFill>
                  <a:srgbClr val="084C6E"/>
                </a:solidFill>
                <a:latin typeface="Codec Pro"/>
                <a:ea typeface="Codec Pro"/>
                <a:cs typeface="Codec Pro"/>
                <a:sym typeface="Codec Pro"/>
              </a:rPr>
              <a:t>Presented by: Farras Haidar Pata &amp; Javier Farel Baroto</a:t>
            </a:r>
          </a:p>
        </p:txBody>
      </p:sp>
      <p:grpSp>
        <p:nvGrpSpPr>
          <p:cNvPr name="Group 9" id="9"/>
          <p:cNvGrpSpPr/>
          <p:nvPr/>
        </p:nvGrpSpPr>
        <p:grpSpPr>
          <a:xfrm rot="0">
            <a:off x="14753329" y="1379968"/>
            <a:ext cx="1240428" cy="294111"/>
            <a:chOff x="0" y="0"/>
            <a:chExt cx="1653904" cy="392148"/>
          </a:xfrm>
        </p:grpSpPr>
        <p:grpSp>
          <p:nvGrpSpPr>
            <p:cNvPr name="Group 10" id="10"/>
            <p:cNvGrpSpPr/>
            <p:nvPr/>
          </p:nvGrpSpPr>
          <p:grpSpPr>
            <a:xfrm rot="0">
              <a:off x="1261756" y="0"/>
              <a:ext cx="392148" cy="39214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3" id="13"/>
            <p:cNvGrpSpPr/>
            <p:nvPr/>
          </p:nvGrpSpPr>
          <p:grpSpPr>
            <a:xfrm rot="0">
              <a:off x="633448" y="0"/>
              <a:ext cx="392148" cy="39214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6" id="16"/>
            <p:cNvGrpSpPr/>
            <p:nvPr/>
          </p:nvGrpSpPr>
          <p:grpSpPr>
            <a:xfrm rot="0">
              <a:off x="0" y="0"/>
              <a:ext cx="392148" cy="39214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a:ln w="9525" cap="sq">
                <a:solidFill>
                  <a:srgbClr val="000000"/>
                </a:solidFill>
                <a:prstDash val="solid"/>
                <a:miter/>
              </a:ln>
            </p:spPr>
          </p:sp>
          <p:sp>
            <p:nvSpPr>
              <p:cNvPr name="TextBox 18" id="18"/>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AutoShape 19" id="19"/>
          <p:cNvSpPr/>
          <p:nvPr/>
        </p:nvSpPr>
        <p:spPr>
          <a:xfrm>
            <a:off x="1247028" y="1965559"/>
            <a:ext cx="15822467" cy="0"/>
          </a:xfrm>
          <a:prstGeom prst="line">
            <a:avLst/>
          </a:prstGeom>
          <a:ln cap="flat" w="28575">
            <a:solidFill>
              <a:srgbClr val="084C6E"/>
            </a:solidFill>
            <a:prstDash val="solid"/>
            <a:headEnd type="none" len="sm" w="sm"/>
            <a:tailEnd type="none" len="sm" w="sm"/>
          </a:ln>
        </p:spPr>
      </p:sp>
      <p:sp>
        <p:nvSpPr>
          <p:cNvPr name="Freeform 20" id="20"/>
          <p:cNvSpPr/>
          <p:nvPr/>
        </p:nvSpPr>
        <p:spPr>
          <a:xfrm flipH="false" flipV="false" rot="0">
            <a:off x="16349806" y="1225269"/>
            <a:ext cx="603509" cy="603509"/>
          </a:xfrm>
          <a:custGeom>
            <a:avLst/>
            <a:gdLst/>
            <a:ahLst/>
            <a:cxnLst/>
            <a:rect r="r" b="b" t="t" l="l"/>
            <a:pathLst>
              <a:path h="603509" w="603509">
                <a:moveTo>
                  <a:pt x="0" y="0"/>
                </a:moveTo>
                <a:lnTo>
                  <a:pt x="603510" y="0"/>
                </a:lnTo>
                <a:lnTo>
                  <a:pt x="603510" y="603509"/>
                </a:lnTo>
                <a:lnTo>
                  <a:pt x="0" y="6035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false" rot="0">
            <a:off x="1255632" y="1225269"/>
            <a:ext cx="603509" cy="603509"/>
          </a:xfrm>
          <a:custGeom>
            <a:avLst/>
            <a:gdLst/>
            <a:ahLst/>
            <a:cxnLst/>
            <a:rect r="r" b="b" t="t" l="l"/>
            <a:pathLst>
              <a:path h="603509" w="603509">
                <a:moveTo>
                  <a:pt x="603509" y="0"/>
                </a:moveTo>
                <a:lnTo>
                  <a:pt x="0" y="0"/>
                </a:lnTo>
                <a:lnTo>
                  <a:pt x="0" y="603509"/>
                </a:lnTo>
                <a:lnTo>
                  <a:pt x="603509" y="603509"/>
                </a:lnTo>
                <a:lnTo>
                  <a:pt x="6035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16942034" y="711434"/>
            <a:ext cx="634533" cy="634533"/>
          </a:xfrm>
          <a:custGeom>
            <a:avLst/>
            <a:gdLst/>
            <a:ahLst/>
            <a:cxnLst/>
            <a:rect r="r" b="b" t="t" l="l"/>
            <a:pathLst>
              <a:path h="634533" w="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407353" y="1656880"/>
            <a:ext cx="15534681" cy="8156353"/>
            <a:chOff x="0" y="0"/>
            <a:chExt cx="4091439" cy="2148175"/>
          </a:xfrm>
        </p:grpSpPr>
        <p:sp>
          <p:nvSpPr>
            <p:cNvPr name="Freeform 5" id="5"/>
            <p:cNvSpPr/>
            <p:nvPr/>
          </p:nvSpPr>
          <p:spPr>
            <a:xfrm flipH="false" flipV="false" rot="0">
              <a:off x="0" y="0"/>
              <a:ext cx="4091439" cy="2148175"/>
            </a:xfrm>
            <a:custGeom>
              <a:avLst/>
              <a:gdLst/>
              <a:ahLst/>
              <a:cxnLst/>
              <a:rect r="r" b="b" t="t" l="l"/>
              <a:pathLst>
                <a:path h="2148175" w="4091439">
                  <a:moveTo>
                    <a:pt x="16446" y="0"/>
                  </a:moveTo>
                  <a:lnTo>
                    <a:pt x="4074993" y="0"/>
                  </a:lnTo>
                  <a:cubicBezTo>
                    <a:pt x="4079354" y="0"/>
                    <a:pt x="4083538" y="1733"/>
                    <a:pt x="4086622" y="4817"/>
                  </a:cubicBezTo>
                  <a:cubicBezTo>
                    <a:pt x="4089706" y="7901"/>
                    <a:pt x="4091439" y="12084"/>
                    <a:pt x="4091439" y="16446"/>
                  </a:cubicBezTo>
                  <a:lnTo>
                    <a:pt x="4091439" y="2131729"/>
                  </a:lnTo>
                  <a:cubicBezTo>
                    <a:pt x="4091439" y="2136091"/>
                    <a:pt x="4089706" y="2140274"/>
                    <a:pt x="4086622" y="2143358"/>
                  </a:cubicBezTo>
                  <a:cubicBezTo>
                    <a:pt x="4083538" y="2146443"/>
                    <a:pt x="4079354" y="2148175"/>
                    <a:pt x="4074993" y="2148175"/>
                  </a:cubicBezTo>
                  <a:lnTo>
                    <a:pt x="16446" y="2148175"/>
                  </a:lnTo>
                  <a:cubicBezTo>
                    <a:pt x="12084" y="2148175"/>
                    <a:pt x="7901" y="2146443"/>
                    <a:pt x="4817" y="2143358"/>
                  </a:cubicBezTo>
                  <a:cubicBezTo>
                    <a:pt x="1733" y="2140274"/>
                    <a:pt x="0" y="2136091"/>
                    <a:pt x="0" y="2131729"/>
                  </a:cubicBezTo>
                  <a:lnTo>
                    <a:pt x="0" y="16446"/>
                  </a:lnTo>
                  <a:cubicBezTo>
                    <a:pt x="0" y="12084"/>
                    <a:pt x="1733" y="7901"/>
                    <a:pt x="4817" y="4817"/>
                  </a:cubicBezTo>
                  <a:cubicBezTo>
                    <a:pt x="7901" y="1733"/>
                    <a:pt x="12084" y="0"/>
                    <a:pt x="16446" y="0"/>
                  </a:cubicBezTo>
                  <a:close/>
                </a:path>
              </a:pathLst>
            </a:custGeom>
            <a:gradFill rotWithShape="true">
              <a:gsLst>
                <a:gs pos="0">
                  <a:srgbClr val="FFFFFF">
                    <a:alpha val="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6" id="6"/>
            <p:cNvSpPr txBox="true"/>
            <p:nvPr/>
          </p:nvSpPr>
          <p:spPr>
            <a:xfrm>
              <a:off x="0" y="-28575"/>
              <a:ext cx="4091439" cy="2176750"/>
            </a:xfrm>
            <a:prstGeom prst="rect">
              <a:avLst/>
            </a:prstGeom>
          </p:spPr>
          <p:txBody>
            <a:bodyPr anchor="ctr" rtlCol="false" tIns="50800" lIns="50800" bIns="50800" rIns="50800"/>
            <a:lstStyle/>
            <a:p>
              <a:pPr algn="ctr">
                <a:lnSpc>
                  <a:spcPts val="2590"/>
                </a:lnSpc>
              </a:pPr>
            </a:p>
          </p:txBody>
        </p:sp>
      </p:grpSp>
      <p:grpSp>
        <p:nvGrpSpPr>
          <p:cNvPr name="Group 7" id="7"/>
          <p:cNvGrpSpPr/>
          <p:nvPr/>
        </p:nvGrpSpPr>
        <p:grpSpPr>
          <a:xfrm rot="0">
            <a:off x="5746430" y="1087496"/>
            <a:ext cx="6795139" cy="1407585"/>
            <a:chOff x="0" y="0"/>
            <a:chExt cx="1789666" cy="370722"/>
          </a:xfrm>
        </p:grpSpPr>
        <p:sp>
          <p:nvSpPr>
            <p:cNvPr name="Freeform 8" id="8"/>
            <p:cNvSpPr/>
            <p:nvPr/>
          </p:nvSpPr>
          <p:spPr>
            <a:xfrm flipH="false" flipV="false" rot="0">
              <a:off x="0" y="0"/>
              <a:ext cx="1789666" cy="370722"/>
            </a:xfrm>
            <a:custGeom>
              <a:avLst/>
              <a:gdLst/>
              <a:ahLst/>
              <a:cxnLst/>
              <a:rect r="r" b="b" t="t" l="l"/>
              <a:pathLst>
                <a:path h="370722" w="1789666">
                  <a:moveTo>
                    <a:pt x="29623" y="0"/>
                  </a:moveTo>
                  <a:lnTo>
                    <a:pt x="1760044" y="0"/>
                  </a:lnTo>
                  <a:cubicBezTo>
                    <a:pt x="1767900" y="0"/>
                    <a:pt x="1775435" y="3121"/>
                    <a:pt x="1780990" y="8676"/>
                  </a:cubicBezTo>
                  <a:cubicBezTo>
                    <a:pt x="1786545" y="14232"/>
                    <a:pt x="1789666" y="21766"/>
                    <a:pt x="1789666" y="29623"/>
                  </a:cubicBezTo>
                  <a:lnTo>
                    <a:pt x="1789666" y="341099"/>
                  </a:lnTo>
                  <a:cubicBezTo>
                    <a:pt x="1789666" y="348956"/>
                    <a:pt x="1786545" y="356490"/>
                    <a:pt x="1780990" y="362046"/>
                  </a:cubicBezTo>
                  <a:cubicBezTo>
                    <a:pt x="1775435" y="367601"/>
                    <a:pt x="1767900" y="370722"/>
                    <a:pt x="1760044" y="370722"/>
                  </a:cubicBezTo>
                  <a:lnTo>
                    <a:pt x="29623" y="370722"/>
                  </a:lnTo>
                  <a:cubicBezTo>
                    <a:pt x="21766" y="370722"/>
                    <a:pt x="14232" y="367601"/>
                    <a:pt x="8676" y="362046"/>
                  </a:cubicBezTo>
                  <a:cubicBezTo>
                    <a:pt x="3121" y="356490"/>
                    <a:pt x="0" y="348956"/>
                    <a:pt x="0" y="341099"/>
                  </a:cubicBezTo>
                  <a:lnTo>
                    <a:pt x="0" y="29623"/>
                  </a:lnTo>
                  <a:cubicBezTo>
                    <a:pt x="0" y="21766"/>
                    <a:pt x="3121" y="14232"/>
                    <a:pt x="8676" y="8676"/>
                  </a:cubicBezTo>
                  <a:cubicBezTo>
                    <a:pt x="14232" y="3121"/>
                    <a:pt x="21766" y="0"/>
                    <a:pt x="29623" y="0"/>
                  </a:cubicBezTo>
                  <a:close/>
                </a:path>
              </a:pathLst>
            </a:custGeom>
            <a:gradFill rotWithShape="true">
              <a:gsLst>
                <a:gs pos="0">
                  <a:srgbClr val="FFFFFF">
                    <a:alpha val="10000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9" id="9"/>
            <p:cNvSpPr txBox="true"/>
            <p:nvPr/>
          </p:nvSpPr>
          <p:spPr>
            <a:xfrm>
              <a:off x="0" y="-28575"/>
              <a:ext cx="1789666" cy="399297"/>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0" id="10"/>
          <p:cNvGrpSpPr/>
          <p:nvPr/>
        </p:nvGrpSpPr>
        <p:grpSpPr>
          <a:xfrm rot="0">
            <a:off x="13872912" y="2063333"/>
            <a:ext cx="1240428" cy="294111"/>
            <a:chOff x="0" y="0"/>
            <a:chExt cx="1653904" cy="392148"/>
          </a:xfrm>
        </p:grpSpPr>
        <p:grpSp>
          <p:nvGrpSpPr>
            <p:cNvPr name="Group 11" id="11"/>
            <p:cNvGrpSpPr/>
            <p:nvPr/>
          </p:nvGrpSpPr>
          <p:grpSpPr>
            <a:xfrm rot="0">
              <a:off x="1261756" y="0"/>
              <a:ext cx="392148" cy="39214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4" id="14"/>
            <p:cNvGrpSpPr/>
            <p:nvPr/>
          </p:nvGrpSpPr>
          <p:grpSpPr>
            <a:xfrm rot="0">
              <a:off x="633448" y="0"/>
              <a:ext cx="392148" cy="39214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7" id="17"/>
            <p:cNvGrpSpPr/>
            <p:nvPr/>
          </p:nvGrpSpPr>
          <p:grpSpPr>
            <a:xfrm rot="0">
              <a:off x="0" y="0"/>
              <a:ext cx="392148" cy="39214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TextBox 20" id="20"/>
          <p:cNvSpPr txBox="true"/>
          <p:nvPr/>
        </p:nvSpPr>
        <p:spPr>
          <a:xfrm rot="0">
            <a:off x="6229630" y="1353138"/>
            <a:ext cx="5890126" cy="800100"/>
          </a:xfrm>
          <a:prstGeom prst="rect">
            <a:avLst/>
          </a:prstGeom>
        </p:spPr>
        <p:txBody>
          <a:bodyPr anchor="t" rtlCol="false" tIns="0" lIns="0" bIns="0" rIns="0">
            <a:spAutoFit/>
          </a:bodyPr>
          <a:lstStyle/>
          <a:p>
            <a:pPr algn="ctr" marL="0" indent="0" lvl="0">
              <a:lnSpc>
                <a:spcPts val="5759"/>
              </a:lnSpc>
              <a:spcBef>
                <a:spcPct val="0"/>
              </a:spcBef>
            </a:pPr>
            <a:r>
              <a:rPr lang="en-US" b="true" sz="4799">
                <a:solidFill>
                  <a:srgbClr val="084C6E"/>
                </a:solidFill>
                <a:latin typeface="Codec Pro Bold"/>
                <a:ea typeface="Codec Pro Bold"/>
                <a:cs typeface="Codec Pro Bold"/>
                <a:sym typeface="Codec Pro Bold"/>
              </a:rPr>
              <a:t>INTRODUCTION</a:t>
            </a:r>
          </a:p>
        </p:txBody>
      </p:sp>
      <p:sp>
        <p:nvSpPr>
          <p:cNvPr name="TextBox 21" id="21"/>
          <p:cNvSpPr txBox="true"/>
          <p:nvPr/>
        </p:nvSpPr>
        <p:spPr>
          <a:xfrm rot="0">
            <a:off x="2230047" y="4801339"/>
            <a:ext cx="13889292" cy="1922907"/>
          </a:xfrm>
          <a:prstGeom prst="rect">
            <a:avLst/>
          </a:prstGeom>
        </p:spPr>
        <p:txBody>
          <a:bodyPr anchor="t" rtlCol="false" tIns="0" lIns="0" bIns="0" rIns="0">
            <a:spAutoFit/>
          </a:bodyPr>
          <a:lstStyle/>
          <a:p>
            <a:pPr algn="l" marL="777240" indent="-388620" lvl="1">
              <a:lnSpc>
                <a:spcPts val="5004"/>
              </a:lnSpc>
              <a:buFont typeface="Arial"/>
              <a:buChar char="•"/>
            </a:pPr>
            <a:r>
              <a:rPr lang="en-US" b="true" sz="3600">
                <a:solidFill>
                  <a:srgbClr val="084C6E"/>
                </a:solidFill>
                <a:latin typeface="Codec Pro Bold"/>
                <a:ea typeface="Codec Pro Bold"/>
                <a:cs typeface="Codec Pro Bold"/>
                <a:sym typeface="Codec Pro Bold"/>
              </a:rPr>
              <a:t>CSS is a stylesheet language used to define the visual presentation of HTML elements. It controls the layout, colors, fonts, spacing, and overall design of a webpage. </a:t>
            </a:r>
          </a:p>
        </p:txBody>
      </p:sp>
      <p:sp>
        <p:nvSpPr>
          <p:cNvPr name="AutoShape 22" id="22"/>
          <p:cNvSpPr/>
          <p:nvPr/>
        </p:nvSpPr>
        <p:spPr>
          <a:xfrm flipV="true">
            <a:off x="1407371" y="2764285"/>
            <a:ext cx="15534662" cy="28575"/>
          </a:xfrm>
          <a:prstGeom prst="line">
            <a:avLst/>
          </a:prstGeom>
          <a:ln cap="flat" w="19050">
            <a:solidFill>
              <a:srgbClr val="084C6E"/>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063" y="0"/>
                  </a:moveTo>
                  <a:lnTo>
                    <a:pt x="4265663" y="0"/>
                  </a:lnTo>
                  <a:cubicBezTo>
                    <a:pt x="4268067" y="0"/>
                    <a:pt x="4270372" y="955"/>
                    <a:pt x="4272071" y="2654"/>
                  </a:cubicBezTo>
                  <a:cubicBezTo>
                    <a:pt x="4273771" y="4354"/>
                    <a:pt x="4274726" y="6659"/>
                    <a:pt x="4274726" y="9063"/>
                  </a:cubicBezTo>
                  <a:lnTo>
                    <a:pt x="4274726" y="2158404"/>
                  </a:lnTo>
                  <a:cubicBezTo>
                    <a:pt x="4274726" y="2160807"/>
                    <a:pt x="4273771" y="2163113"/>
                    <a:pt x="4272071" y="2164812"/>
                  </a:cubicBezTo>
                  <a:cubicBezTo>
                    <a:pt x="4270372" y="2166512"/>
                    <a:pt x="4268067" y="2167467"/>
                    <a:pt x="4265663" y="2167467"/>
                  </a:cubicBezTo>
                  <a:lnTo>
                    <a:pt x="9063" y="2167467"/>
                  </a:lnTo>
                  <a:cubicBezTo>
                    <a:pt x="6659" y="2167467"/>
                    <a:pt x="4354" y="2166512"/>
                    <a:pt x="2654" y="2164812"/>
                  </a:cubicBezTo>
                  <a:cubicBezTo>
                    <a:pt x="955" y="2163113"/>
                    <a:pt x="0" y="2160807"/>
                    <a:pt x="0" y="2158404"/>
                  </a:cubicBezTo>
                  <a:lnTo>
                    <a:pt x="0" y="9063"/>
                  </a:lnTo>
                  <a:cubicBezTo>
                    <a:pt x="0" y="6659"/>
                    <a:pt x="955" y="4354"/>
                    <a:pt x="2654" y="2654"/>
                  </a:cubicBezTo>
                  <a:cubicBezTo>
                    <a:pt x="4354" y="955"/>
                    <a:pt x="6659" y="0"/>
                    <a:pt x="9063" y="0"/>
                  </a:cubicBezTo>
                  <a:close/>
                </a:path>
              </a:pathLst>
            </a:custGeom>
            <a:solidFill>
              <a:srgbClr val="000000">
                <a:alpha val="0"/>
              </a:srgbClr>
            </a:solidFill>
            <a:ln w="28575" cap="sq">
              <a:solidFill>
                <a:srgbClr val="084C6E"/>
              </a:solidFill>
              <a:prstDash val="solid"/>
              <a:miter/>
            </a:ln>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590"/>
                </a:lnSpc>
              </a:pPr>
            </a:p>
          </p:txBody>
        </p:sp>
      </p:grpSp>
      <p:sp>
        <p:nvSpPr>
          <p:cNvPr name="TextBox 5" id="5"/>
          <p:cNvSpPr txBox="true"/>
          <p:nvPr/>
        </p:nvSpPr>
        <p:spPr>
          <a:xfrm rot="0">
            <a:off x="3664060" y="4343400"/>
            <a:ext cx="10959880" cy="1466850"/>
          </a:xfrm>
          <a:prstGeom prst="rect">
            <a:avLst/>
          </a:prstGeom>
        </p:spPr>
        <p:txBody>
          <a:bodyPr anchor="t" rtlCol="false" tIns="0" lIns="0" bIns="0" rIns="0">
            <a:spAutoFit/>
          </a:bodyPr>
          <a:lstStyle/>
          <a:p>
            <a:pPr algn="ctr">
              <a:lnSpc>
                <a:spcPts val="10559"/>
              </a:lnSpc>
            </a:pPr>
            <a:r>
              <a:rPr lang="en-US" b="true" sz="8799">
                <a:solidFill>
                  <a:srgbClr val="084C6E"/>
                </a:solidFill>
                <a:latin typeface="Codec Pro Bold"/>
                <a:ea typeface="Codec Pro Bold"/>
                <a:cs typeface="Codec Pro Bold"/>
                <a:sym typeface="Codec Pro Bold"/>
              </a:rPr>
              <a:t>JAVASCRIPT</a:t>
            </a:r>
          </a:p>
        </p:txBody>
      </p:sp>
      <p:grpSp>
        <p:nvGrpSpPr>
          <p:cNvPr name="Group 6" id="6"/>
          <p:cNvGrpSpPr/>
          <p:nvPr/>
        </p:nvGrpSpPr>
        <p:grpSpPr>
          <a:xfrm rot="0">
            <a:off x="14753329" y="1379968"/>
            <a:ext cx="1240428" cy="294111"/>
            <a:chOff x="0" y="0"/>
            <a:chExt cx="1653904" cy="392148"/>
          </a:xfrm>
        </p:grpSpPr>
        <p:grpSp>
          <p:nvGrpSpPr>
            <p:cNvPr name="Group 7" id="7"/>
            <p:cNvGrpSpPr/>
            <p:nvPr/>
          </p:nvGrpSpPr>
          <p:grpSpPr>
            <a:xfrm rot="0">
              <a:off x="1261756" y="0"/>
              <a:ext cx="392148" cy="39214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0" id="10"/>
            <p:cNvGrpSpPr/>
            <p:nvPr/>
          </p:nvGrpSpPr>
          <p:grpSpPr>
            <a:xfrm rot="0">
              <a:off x="633448" y="0"/>
              <a:ext cx="392148" cy="39214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3" id="13"/>
            <p:cNvGrpSpPr/>
            <p:nvPr/>
          </p:nvGrpSpPr>
          <p:grpSpPr>
            <a:xfrm rot="0">
              <a:off x="0" y="0"/>
              <a:ext cx="392148" cy="39214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a:ln w="9525" cap="sq">
                <a:solidFill>
                  <a:srgbClr val="000000"/>
                </a:solidFill>
                <a:prstDash val="solid"/>
                <a:miter/>
              </a:ln>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AutoShape 16" id="16"/>
          <p:cNvSpPr/>
          <p:nvPr/>
        </p:nvSpPr>
        <p:spPr>
          <a:xfrm>
            <a:off x="1247028" y="1965559"/>
            <a:ext cx="15822467" cy="0"/>
          </a:xfrm>
          <a:prstGeom prst="line">
            <a:avLst/>
          </a:prstGeom>
          <a:ln cap="flat" w="28575">
            <a:solidFill>
              <a:srgbClr val="084C6E"/>
            </a:solidFill>
            <a:prstDash val="solid"/>
            <a:headEnd type="none" len="sm" w="sm"/>
            <a:tailEnd type="none" len="sm" w="sm"/>
          </a:ln>
        </p:spPr>
      </p:sp>
      <p:sp>
        <p:nvSpPr>
          <p:cNvPr name="Freeform 17" id="17"/>
          <p:cNvSpPr/>
          <p:nvPr/>
        </p:nvSpPr>
        <p:spPr>
          <a:xfrm flipH="false" flipV="false" rot="0">
            <a:off x="16349806" y="1225269"/>
            <a:ext cx="603509" cy="603509"/>
          </a:xfrm>
          <a:custGeom>
            <a:avLst/>
            <a:gdLst/>
            <a:ahLst/>
            <a:cxnLst/>
            <a:rect r="r" b="b" t="t" l="l"/>
            <a:pathLst>
              <a:path h="603509" w="603509">
                <a:moveTo>
                  <a:pt x="0" y="0"/>
                </a:moveTo>
                <a:lnTo>
                  <a:pt x="603510" y="0"/>
                </a:lnTo>
                <a:lnTo>
                  <a:pt x="603510" y="603509"/>
                </a:lnTo>
                <a:lnTo>
                  <a:pt x="0" y="603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0">
            <a:off x="1255632" y="1225269"/>
            <a:ext cx="603509" cy="603509"/>
          </a:xfrm>
          <a:custGeom>
            <a:avLst/>
            <a:gdLst/>
            <a:ahLst/>
            <a:cxnLst/>
            <a:rect r="r" b="b" t="t" l="l"/>
            <a:pathLst>
              <a:path h="603509" w="603509">
                <a:moveTo>
                  <a:pt x="603509" y="0"/>
                </a:moveTo>
                <a:lnTo>
                  <a:pt x="0" y="0"/>
                </a:lnTo>
                <a:lnTo>
                  <a:pt x="0" y="603509"/>
                </a:lnTo>
                <a:lnTo>
                  <a:pt x="603509" y="603509"/>
                </a:lnTo>
                <a:lnTo>
                  <a:pt x="60350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049232" y="1302618"/>
            <a:ext cx="576742" cy="448810"/>
          </a:xfrm>
          <a:custGeom>
            <a:avLst/>
            <a:gdLst/>
            <a:ahLst/>
            <a:cxnLst/>
            <a:rect r="r" b="b" t="t" l="l"/>
            <a:pathLst>
              <a:path h="448810" w="576742">
                <a:moveTo>
                  <a:pt x="0" y="0"/>
                </a:moveTo>
                <a:lnTo>
                  <a:pt x="576741" y="0"/>
                </a:lnTo>
                <a:lnTo>
                  <a:pt x="576741" y="448810"/>
                </a:lnTo>
                <a:lnTo>
                  <a:pt x="0" y="4488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2816064" y="1187169"/>
            <a:ext cx="1295152" cy="628650"/>
          </a:xfrm>
          <a:prstGeom prst="rect">
            <a:avLst/>
          </a:prstGeom>
        </p:spPr>
        <p:txBody>
          <a:bodyPr anchor="t" rtlCol="false" tIns="0" lIns="0" bIns="0" rIns="0">
            <a:spAutoFit/>
          </a:bodyPr>
          <a:lstStyle/>
          <a:p>
            <a:pPr algn="l">
              <a:lnSpc>
                <a:spcPts val="2387"/>
              </a:lnSpc>
            </a:pPr>
            <a:r>
              <a:rPr lang="en-US" sz="1989" spc="-39" b="true">
                <a:solidFill>
                  <a:srgbClr val="084C6E"/>
                </a:solidFill>
                <a:latin typeface="Codec Pro Bold"/>
                <a:ea typeface="Codec Pro Bold"/>
                <a:cs typeface="Codec Pro Bold"/>
                <a:sym typeface="Codec Pro Bold"/>
              </a:rPr>
              <a:t>CEP CCIT FTUI</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16942034" y="711434"/>
            <a:ext cx="634533" cy="634533"/>
          </a:xfrm>
          <a:custGeom>
            <a:avLst/>
            <a:gdLst/>
            <a:ahLst/>
            <a:cxnLst/>
            <a:rect r="r" b="b" t="t" l="l"/>
            <a:pathLst>
              <a:path h="634533" w="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407353" y="1656880"/>
            <a:ext cx="15534681" cy="8156353"/>
            <a:chOff x="0" y="0"/>
            <a:chExt cx="4091439" cy="2148175"/>
          </a:xfrm>
        </p:grpSpPr>
        <p:sp>
          <p:nvSpPr>
            <p:cNvPr name="Freeform 5" id="5"/>
            <p:cNvSpPr/>
            <p:nvPr/>
          </p:nvSpPr>
          <p:spPr>
            <a:xfrm flipH="false" flipV="false" rot="0">
              <a:off x="0" y="0"/>
              <a:ext cx="4091439" cy="2148175"/>
            </a:xfrm>
            <a:custGeom>
              <a:avLst/>
              <a:gdLst/>
              <a:ahLst/>
              <a:cxnLst/>
              <a:rect r="r" b="b" t="t" l="l"/>
              <a:pathLst>
                <a:path h="2148175" w="4091439">
                  <a:moveTo>
                    <a:pt x="16446" y="0"/>
                  </a:moveTo>
                  <a:lnTo>
                    <a:pt x="4074993" y="0"/>
                  </a:lnTo>
                  <a:cubicBezTo>
                    <a:pt x="4079354" y="0"/>
                    <a:pt x="4083538" y="1733"/>
                    <a:pt x="4086622" y="4817"/>
                  </a:cubicBezTo>
                  <a:cubicBezTo>
                    <a:pt x="4089706" y="7901"/>
                    <a:pt x="4091439" y="12084"/>
                    <a:pt x="4091439" y="16446"/>
                  </a:cubicBezTo>
                  <a:lnTo>
                    <a:pt x="4091439" y="2131729"/>
                  </a:lnTo>
                  <a:cubicBezTo>
                    <a:pt x="4091439" y="2136091"/>
                    <a:pt x="4089706" y="2140274"/>
                    <a:pt x="4086622" y="2143358"/>
                  </a:cubicBezTo>
                  <a:cubicBezTo>
                    <a:pt x="4083538" y="2146443"/>
                    <a:pt x="4079354" y="2148175"/>
                    <a:pt x="4074993" y="2148175"/>
                  </a:cubicBezTo>
                  <a:lnTo>
                    <a:pt x="16446" y="2148175"/>
                  </a:lnTo>
                  <a:cubicBezTo>
                    <a:pt x="12084" y="2148175"/>
                    <a:pt x="7901" y="2146443"/>
                    <a:pt x="4817" y="2143358"/>
                  </a:cubicBezTo>
                  <a:cubicBezTo>
                    <a:pt x="1733" y="2140274"/>
                    <a:pt x="0" y="2136091"/>
                    <a:pt x="0" y="2131729"/>
                  </a:cubicBezTo>
                  <a:lnTo>
                    <a:pt x="0" y="16446"/>
                  </a:lnTo>
                  <a:cubicBezTo>
                    <a:pt x="0" y="12084"/>
                    <a:pt x="1733" y="7901"/>
                    <a:pt x="4817" y="4817"/>
                  </a:cubicBezTo>
                  <a:cubicBezTo>
                    <a:pt x="7901" y="1733"/>
                    <a:pt x="12084" y="0"/>
                    <a:pt x="16446" y="0"/>
                  </a:cubicBezTo>
                  <a:close/>
                </a:path>
              </a:pathLst>
            </a:custGeom>
            <a:gradFill rotWithShape="true">
              <a:gsLst>
                <a:gs pos="0">
                  <a:srgbClr val="FFFFFF">
                    <a:alpha val="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6" id="6"/>
            <p:cNvSpPr txBox="true"/>
            <p:nvPr/>
          </p:nvSpPr>
          <p:spPr>
            <a:xfrm>
              <a:off x="0" y="-28575"/>
              <a:ext cx="4091439" cy="2176750"/>
            </a:xfrm>
            <a:prstGeom prst="rect">
              <a:avLst/>
            </a:prstGeom>
          </p:spPr>
          <p:txBody>
            <a:bodyPr anchor="ctr" rtlCol="false" tIns="50800" lIns="50800" bIns="50800" rIns="50800"/>
            <a:lstStyle/>
            <a:p>
              <a:pPr algn="ctr">
                <a:lnSpc>
                  <a:spcPts val="2590"/>
                </a:lnSpc>
              </a:pPr>
            </a:p>
          </p:txBody>
        </p:sp>
      </p:grpSp>
      <p:grpSp>
        <p:nvGrpSpPr>
          <p:cNvPr name="Group 7" id="7"/>
          <p:cNvGrpSpPr/>
          <p:nvPr/>
        </p:nvGrpSpPr>
        <p:grpSpPr>
          <a:xfrm rot="0">
            <a:off x="5746430" y="1087496"/>
            <a:ext cx="6795139" cy="1407585"/>
            <a:chOff x="0" y="0"/>
            <a:chExt cx="1789666" cy="370722"/>
          </a:xfrm>
        </p:grpSpPr>
        <p:sp>
          <p:nvSpPr>
            <p:cNvPr name="Freeform 8" id="8"/>
            <p:cNvSpPr/>
            <p:nvPr/>
          </p:nvSpPr>
          <p:spPr>
            <a:xfrm flipH="false" flipV="false" rot="0">
              <a:off x="0" y="0"/>
              <a:ext cx="1789666" cy="370722"/>
            </a:xfrm>
            <a:custGeom>
              <a:avLst/>
              <a:gdLst/>
              <a:ahLst/>
              <a:cxnLst/>
              <a:rect r="r" b="b" t="t" l="l"/>
              <a:pathLst>
                <a:path h="370722" w="1789666">
                  <a:moveTo>
                    <a:pt x="29623" y="0"/>
                  </a:moveTo>
                  <a:lnTo>
                    <a:pt x="1760044" y="0"/>
                  </a:lnTo>
                  <a:cubicBezTo>
                    <a:pt x="1767900" y="0"/>
                    <a:pt x="1775435" y="3121"/>
                    <a:pt x="1780990" y="8676"/>
                  </a:cubicBezTo>
                  <a:cubicBezTo>
                    <a:pt x="1786545" y="14232"/>
                    <a:pt x="1789666" y="21766"/>
                    <a:pt x="1789666" y="29623"/>
                  </a:cubicBezTo>
                  <a:lnTo>
                    <a:pt x="1789666" y="341099"/>
                  </a:lnTo>
                  <a:cubicBezTo>
                    <a:pt x="1789666" y="348956"/>
                    <a:pt x="1786545" y="356490"/>
                    <a:pt x="1780990" y="362046"/>
                  </a:cubicBezTo>
                  <a:cubicBezTo>
                    <a:pt x="1775435" y="367601"/>
                    <a:pt x="1767900" y="370722"/>
                    <a:pt x="1760044" y="370722"/>
                  </a:cubicBezTo>
                  <a:lnTo>
                    <a:pt x="29623" y="370722"/>
                  </a:lnTo>
                  <a:cubicBezTo>
                    <a:pt x="21766" y="370722"/>
                    <a:pt x="14232" y="367601"/>
                    <a:pt x="8676" y="362046"/>
                  </a:cubicBezTo>
                  <a:cubicBezTo>
                    <a:pt x="3121" y="356490"/>
                    <a:pt x="0" y="348956"/>
                    <a:pt x="0" y="341099"/>
                  </a:cubicBezTo>
                  <a:lnTo>
                    <a:pt x="0" y="29623"/>
                  </a:lnTo>
                  <a:cubicBezTo>
                    <a:pt x="0" y="21766"/>
                    <a:pt x="3121" y="14232"/>
                    <a:pt x="8676" y="8676"/>
                  </a:cubicBezTo>
                  <a:cubicBezTo>
                    <a:pt x="14232" y="3121"/>
                    <a:pt x="21766" y="0"/>
                    <a:pt x="29623" y="0"/>
                  </a:cubicBezTo>
                  <a:close/>
                </a:path>
              </a:pathLst>
            </a:custGeom>
            <a:gradFill rotWithShape="true">
              <a:gsLst>
                <a:gs pos="0">
                  <a:srgbClr val="FFFFFF">
                    <a:alpha val="10000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9" id="9"/>
            <p:cNvSpPr txBox="true"/>
            <p:nvPr/>
          </p:nvSpPr>
          <p:spPr>
            <a:xfrm>
              <a:off x="0" y="-28575"/>
              <a:ext cx="1789666" cy="399297"/>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0" id="10"/>
          <p:cNvGrpSpPr/>
          <p:nvPr/>
        </p:nvGrpSpPr>
        <p:grpSpPr>
          <a:xfrm rot="0">
            <a:off x="13872912" y="2063333"/>
            <a:ext cx="1240428" cy="294111"/>
            <a:chOff x="0" y="0"/>
            <a:chExt cx="1653904" cy="392148"/>
          </a:xfrm>
        </p:grpSpPr>
        <p:grpSp>
          <p:nvGrpSpPr>
            <p:cNvPr name="Group 11" id="11"/>
            <p:cNvGrpSpPr/>
            <p:nvPr/>
          </p:nvGrpSpPr>
          <p:grpSpPr>
            <a:xfrm rot="0">
              <a:off x="1261756" y="0"/>
              <a:ext cx="392148" cy="39214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4" id="14"/>
            <p:cNvGrpSpPr/>
            <p:nvPr/>
          </p:nvGrpSpPr>
          <p:grpSpPr>
            <a:xfrm rot="0">
              <a:off x="633448" y="0"/>
              <a:ext cx="392148" cy="39214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7" id="17"/>
            <p:cNvGrpSpPr/>
            <p:nvPr/>
          </p:nvGrpSpPr>
          <p:grpSpPr>
            <a:xfrm rot="0">
              <a:off x="0" y="0"/>
              <a:ext cx="392148" cy="39214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TextBox 20" id="20"/>
          <p:cNvSpPr txBox="true"/>
          <p:nvPr/>
        </p:nvSpPr>
        <p:spPr>
          <a:xfrm rot="0">
            <a:off x="6229630" y="1353138"/>
            <a:ext cx="5890126" cy="800100"/>
          </a:xfrm>
          <a:prstGeom prst="rect">
            <a:avLst/>
          </a:prstGeom>
        </p:spPr>
        <p:txBody>
          <a:bodyPr anchor="t" rtlCol="false" tIns="0" lIns="0" bIns="0" rIns="0">
            <a:spAutoFit/>
          </a:bodyPr>
          <a:lstStyle/>
          <a:p>
            <a:pPr algn="ctr" marL="0" indent="0" lvl="0">
              <a:lnSpc>
                <a:spcPts val="5759"/>
              </a:lnSpc>
              <a:spcBef>
                <a:spcPct val="0"/>
              </a:spcBef>
            </a:pPr>
            <a:r>
              <a:rPr lang="en-US" b="true" sz="4799">
                <a:solidFill>
                  <a:srgbClr val="084C6E"/>
                </a:solidFill>
                <a:latin typeface="Codec Pro Bold"/>
                <a:ea typeface="Codec Pro Bold"/>
                <a:cs typeface="Codec Pro Bold"/>
                <a:sym typeface="Codec Pro Bold"/>
              </a:rPr>
              <a:t>INTRODUCTION</a:t>
            </a:r>
          </a:p>
        </p:txBody>
      </p:sp>
      <p:sp>
        <p:nvSpPr>
          <p:cNvPr name="TextBox 21" id="21"/>
          <p:cNvSpPr txBox="true"/>
          <p:nvPr/>
        </p:nvSpPr>
        <p:spPr>
          <a:xfrm rot="0">
            <a:off x="2230047" y="4801339"/>
            <a:ext cx="13889292" cy="2551557"/>
          </a:xfrm>
          <a:prstGeom prst="rect">
            <a:avLst/>
          </a:prstGeom>
        </p:spPr>
        <p:txBody>
          <a:bodyPr anchor="t" rtlCol="false" tIns="0" lIns="0" bIns="0" rIns="0">
            <a:spAutoFit/>
          </a:bodyPr>
          <a:lstStyle/>
          <a:p>
            <a:pPr algn="l" marL="777240" indent="-388620" lvl="1">
              <a:lnSpc>
                <a:spcPts val="5004"/>
              </a:lnSpc>
              <a:buFont typeface="Arial"/>
              <a:buChar char="•"/>
            </a:pPr>
            <a:r>
              <a:rPr lang="en-US" b="true" sz="3600">
                <a:solidFill>
                  <a:srgbClr val="084C6E"/>
                </a:solidFill>
                <a:latin typeface="Codec Pro Bold"/>
                <a:ea typeface="Codec Pro Bold"/>
                <a:cs typeface="Codec Pro Bold"/>
                <a:sym typeface="Codec Pro Bold"/>
              </a:rPr>
              <a:t>JavaScript is a powerful scripting language used primarily to add interactive and dynamic features to websites. It enables developers to manipulate HTML elements, validate form data, create animations, and handle events.</a:t>
            </a:r>
          </a:p>
        </p:txBody>
      </p:sp>
      <p:sp>
        <p:nvSpPr>
          <p:cNvPr name="AutoShape 22" id="22"/>
          <p:cNvSpPr/>
          <p:nvPr/>
        </p:nvSpPr>
        <p:spPr>
          <a:xfrm flipV="true">
            <a:off x="1407371" y="2764285"/>
            <a:ext cx="15534662" cy="28575"/>
          </a:xfrm>
          <a:prstGeom prst="line">
            <a:avLst/>
          </a:prstGeom>
          <a:ln cap="flat" w="19050">
            <a:solidFill>
              <a:srgbClr val="084C6E"/>
            </a:solidFill>
            <a:prstDash val="solid"/>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063" y="0"/>
                  </a:moveTo>
                  <a:lnTo>
                    <a:pt x="4265663" y="0"/>
                  </a:lnTo>
                  <a:cubicBezTo>
                    <a:pt x="4268067" y="0"/>
                    <a:pt x="4270372" y="955"/>
                    <a:pt x="4272071" y="2654"/>
                  </a:cubicBezTo>
                  <a:cubicBezTo>
                    <a:pt x="4273771" y="4354"/>
                    <a:pt x="4274726" y="6659"/>
                    <a:pt x="4274726" y="9063"/>
                  </a:cubicBezTo>
                  <a:lnTo>
                    <a:pt x="4274726" y="2158404"/>
                  </a:lnTo>
                  <a:cubicBezTo>
                    <a:pt x="4274726" y="2160807"/>
                    <a:pt x="4273771" y="2163113"/>
                    <a:pt x="4272071" y="2164812"/>
                  </a:cubicBezTo>
                  <a:cubicBezTo>
                    <a:pt x="4270372" y="2166512"/>
                    <a:pt x="4268067" y="2167467"/>
                    <a:pt x="4265663" y="2167467"/>
                  </a:cubicBezTo>
                  <a:lnTo>
                    <a:pt x="9063" y="2167467"/>
                  </a:lnTo>
                  <a:cubicBezTo>
                    <a:pt x="6659" y="2167467"/>
                    <a:pt x="4354" y="2166512"/>
                    <a:pt x="2654" y="2164812"/>
                  </a:cubicBezTo>
                  <a:cubicBezTo>
                    <a:pt x="955" y="2163113"/>
                    <a:pt x="0" y="2160807"/>
                    <a:pt x="0" y="2158404"/>
                  </a:cubicBezTo>
                  <a:lnTo>
                    <a:pt x="0" y="9063"/>
                  </a:lnTo>
                  <a:cubicBezTo>
                    <a:pt x="0" y="6659"/>
                    <a:pt x="955" y="4354"/>
                    <a:pt x="2654" y="2654"/>
                  </a:cubicBezTo>
                  <a:cubicBezTo>
                    <a:pt x="4354" y="955"/>
                    <a:pt x="6659" y="0"/>
                    <a:pt x="9063" y="0"/>
                  </a:cubicBezTo>
                  <a:close/>
                </a:path>
              </a:pathLst>
            </a:custGeom>
            <a:solidFill>
              <a:srgbClr val="000000">
                <a:alpha val="0"/>
              </a:srgbClr>
            </a:solidFill>
            <a:ln w="28575" cap="sq">
              <a:solidFill>
                <a:srgbClr val="084C6E"/>
              </a:solidFill>
              <a:prstDash val="solid"/>
              <a:miter/>
            </a:ln>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590"/>
                </a:lnSpc>
              </a:pPr>
            </a:p>
          </p:txBody>
        </p:sp>
      </p:grpSp>
      <p:sp>
        <p:nvSpPr>
          <p:cNvPr name="TextBox 5" id="5"/>
          <p:cNvSpPr txBox="true"/>
          <p:nvPr/>
        </p:nvSpPr>
        <p:spPr>
          <a:xfrm rot="0">
            <a:off x="3664060" y="4343400"/>
            <a:ext cx="10959880" cy="1466850"/>
          </a:xfrm>
          <a:prstGeom prst="rect">
            <a:avLst/>
          </a:prstGeom>
        </p:spPr>
        <p:txBody>
          <a:bodyPr anchor="t" rtlCol="false" tIns="0" lIns="0" bIns="0" rIns="0">
            <a:spAutoFit/>
          </a:bodyPr>
          <a:lstStyle/>
          <a:p>
            <a:pPr algn="ctr">
              <a:lnSpc>
                <a:spcPts val="10559"/>
              </a:lnSpc>
            </a:pPr>
            <a:r>
              <a:rPr lang="en-US" b="true" sz="8799">
                <a:solidFill>
                  <a:srgbClr val="084C6E"/>
                </a:solidFill>
                <a:latin typeface="Codec Pro Bold"/>
                <a:ea typeface="Codec Pro Bold"/>
                <a:cs typeface="Codec Pro Bold"/>
                <a:sym typeface="Codec Pro Bold"/>
              </a:rPr>
              <a:t>PHP</a:t>
            </a:r>
          </a:p>
        </p:txBody>
      </p:sp>
      <p:grpSp>
        <p:nvGrpSpPr>
          <p:cNvPr name="Group 6" id="6"/>
          <p:cNvGrpSpPr/>
          <p:nvPr/>
        </p:nvGrpSpPr>
        <p:grpSpPr>
          <a:xfrm rot="0">
            <a:off x="14753329" y="1379968"/>
            <a:ext cx="1240428" cy="294111"/>
            <a:chOff x="0" y="0"/>
            <a:chExt cx="1653904" cy="392148"/>
          </a:xfrm>
        </p:grpSpPr>
        <p:grpSp>
          <p:nvGrpSpPr>
            <p:cNvPr name="Group 7" id="7"/>
            <p:cNvGrpSpPr/>
            <p:nvPr/>
          </p:nvGrpSpPr>
          <p:grpSpPr>
            <a:xfrm rot="0">
              <a:off x="1261756" y="0"/>
              <a:ext cx="392148" cy="39214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0" id="10"/>
            <p:cNvGrpSpPr/>
            <p:nvPr/>
          </p:nvGrpSpPr>
          <p:grpSpPr>
            <a:xfrm rot="0">
              <a:off x="633448" y="0"/>
              <a:ext cx="392148" cy="39214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3" id="13"/>
            <p:cNvGrpSpPr/>
            <p:nvPr/>
          </p:nvGrpSpPr>
          <p:grpSpPr>
            <a:xfrm rot="0">
              <a:off x="0" y="0"/>
              <a:ext cx="392148" cy="39214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a:ln w="9525" cap="sq">
                <a:solidFill>
                  <a:srgbClr val="000000"/>
                </a:solidFill>
                <a:prstDash val="solid"/>
                <a:miter/>
              </a:ln>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AutoShape 16" id="16"/>
          <p:cNvSpPr/>
          <p:nvPr/>
        </p:nvSpPr>
        <p:spPr>
          <a:xfrm>
            <a:off x="1247028" y="1965559"/>
            <a:ext cx="15822467" cy="0"/>
          </a:xfrm>
          <a:prstGeom prst="line">
            <a:avLst/>
          </a:prstGeom>
          <a:ln cap="flat" w="28575">
            <a:solidFill>
              <a:srgbClr val="084C6E"/>
            </a:solidFill>
            <a:prstDash val="solid"/>
            <a:headEnd type="none" len="sm" w="sm"/>
            <a:tailEnd type="none" len="sm" w="sm"/>
          </a:ln>
        </p:spPr>
      </p:sp>
      <p:sp>
        <p:nvSpPr>
          <p:cNvPr name="Freeform 17" id="17"/>
          <p:cNvSpPr/>
          <p:nvPr/>
        </p:nvSpPr>
        <p:spPr>
          <a:xfrm flipH="false" flipV="false" rot="0">
            <a:off x="16349806" y="1225269"/>
            <a:ext cx="603509" cy="603509"/>
          </a:xfrm>
          <a:custGeom>
            <a:avLst/>
            <a:gdLst/>
            <a:ahLst/>
            <a:cxnLst/>
            <a:rect r="r" b="b" t="t" l="l"/>
            <a:pathLst>
              <a:path h="603509" w="603509">
                <a:moveTo>
                  <a:pt x="0" y="0"/>
                </a:moveTo>
                <a:lnTo>
                  <a:pt x="603510" y="0"/>
                </a:lnTo>
                <a:lnTo>
                  <a:pt x="603510" y="603509"/>
                </a:lnTo>
                <a:lnTo>
                  <a:pt x="0" y="603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0">
            <a:off x="1255632" y="1225269"/>
            <a:ext cx="603509" cy="603509"/>
          </a:xfrm>
          <a:custGeom>
            <a:avLst/>
            <a:gdLst/>
            <a:ahLst/>
            <a:cxnLst/>
            <a:rect r="r" b="b" t="t" l="l"/>
            <a:pathLst>
              <a:path h="603509" w="603509">
                <a:moveTo>
                  <a:pt x="603509" y="0"/>
                </a:moveTo>
                <a:lnTo>
                  <a:pt x="0" y="0"/>
                </a:lnTo>
                <a:lnTo>
                  <a:pt x="0" y="603509"/>
                </a:lnTo>
                <a:lnTo>
                  <a:pt x="603509" y="603509"/>
                </a:lnTo>
                <a:lnTo>
                  <a:pt x="60350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049232" y="1302618"/>
            <a:ext cx="576742" cy="448810"/>
          </a:xfrm>
          <a:custGeom>
            <a:avLst/>
            <a:gdLst/>
            <a:ahLst/>
            <a:cxnLst/>
            <a:rect r="r" b="b" t="t" l="l"/>
            <a:pathLst>
              <a:path h="448810" w="576742">
                <a:moveTo>
                  <a:pt x="0" y="0"/>
                </a:moveTo>
                <a:lnTo>
                  <a:pt x="576741" y="0"/>
                </a:lnTo>
                <a:lnTo>
                  <a:pt x="576741" y="448810"/>
                </a:lnTo>
                <a:lnTo>
                  <a:pt x="0" y="4488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2816064" y="1187169"/>
            <a:ext cx="1295152" cy="628650"/>
          </a:xfrm>
          <a:prstGeom prst="rect">
            <a:avLst/>
          </a:prstGeom>
        </p:spPr>
        <p:txBody>
          <a:bodyPr anchor="t" rtlCol="false" tIns="0" lIns="0" bIns="0" rIns="0">
            <a:spAutoFit/>
          </a:bodyPr>
          <a:lstStyle/>
          <a:p>
            <a:pPr algn="l">
              <a:lnSpc>
                <a:spcPts val="2387"/>
              </a:lnSpc>
            </a:pPr>
            <a:r>
              <a:rPr lang="en-US" sz="1989" spc="-39" b="true">
                <a:solidFill>
                  <a:srgbClr val="084C6E"/>
                </a:solidFill>
                <a:latin typeface="Codec Pro Bold"/>
                <a:ea typeface="Codec Pro Bold"/>
                <a:cs typeface="Codec Pro Bold"/>
                <a:sym typeface="Codec Pro Bold"/>
              </a:rPr>
              <a:t>CEP CCIT FTUI</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16942034" y="711434"/>
            <a:ext cx="634533" cy="634533"/>
          </a:xfrm>
          <a:custGeom>
            <a:avLst/>
            <a:gdLst/>
            <a:ahLst/>
            <a:cxnLst/>
            <a:rect r="r" b="b" t="t" l="l"/>
            <a:pathLst>
              <a:path h="634533" w="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407353" y="1656880"/>
            <a:ext cx="15534681" cy="8156353"/>
            <a:chOff x="0" y="0"/>
            <a:chExt cx="4091439" cy="2148175"/>
          </a:xfrm>
        </p:grpSpPr>
        <p:sp>
          <p:nvSpPr>
            <p:cNvPr name="Freeform 5" id="5"/>
            <p:cNvSpPr/>
            <p:nvPr/>
          </p:nvSpPr>
          <p:spPr>
            <a:xfrm flipH="false" flipV="false" rot="0">
              <a:off x="0" y="0"/>
              <a:ext cx="4091439" cy="2148175"/>
            </a:xfrm>
            <a:custGeom>
              <a:avLst/>
              <a:gdLst/>
              <a:ahLst/>
              <a:cxnLst/>
              <a:rect r="r" b="b" t="t" l="l"/>
              <a:pathLst>
                <a:path h="2148175" w="4091439">
                  <a:moveTo>
                    <a:pt x="16446" y="0"/>
                  </a:moveTo>
                  <a:lnTo>
                    <a:pt x="4074993" y="0"/>
                  </a:lnTo>
                  <a:cubicBezTo>
                    <a:pt x="4079354" y="0"/>
                    <a:pt x="4083538" y="1733"/>
                    <a:pt x="4086622" y="4817"/>
                  </a:cubicBezTo>
                  <a:cubicBezTo>
                    <a:pt x="4089706" y="7901"/>
                    <a:pt x="4091439" y="12084"/>
                    <a:pt x="4091439" y="16446"/>
                  </a:cubicBezTo>
                  <a:lnTo>
                    <a:pt x="4091439" y="2131729"/>
                  </a:lnTo>
                  <a:cubicBezTo>
                    <a:pt x="4091439" y="2136091"/>
                    <a:pt x="4089706" y="2140274"/>
                    <a:pt x="4086622" y="2143358"/>
                  </a:cubicBezTo>
                  <a:cubicBezTo>
                    <a:pt x="4083538" y="2146443"/>
                    <a:pt x="4079354" y="2148175"/>
                    <a:pt x="4074993" y="2148175"/>
                  </a:cubicBezTo>
                  <a:lnTo>
                    <a:pt x="16446" y="2148175"/>
                  </a:lnTo>
                  <a:cubicBezTo>
                    <a:pt x="12084" y="2148175"/>
                    <a:pt x="7901" y="2146443"/>
                    <a:pt x="4817" y="2143358"/>
                  </a:cubicBezTo>
                  <a:cubicBezTo>
                    <a:pt x="1733" y="2140274"/>
                    <a:pt x="0" y="2136091"/>
                    <a:pt x="0" y="2131729"/>
                  </a:cubicBezTo>
                  <a:lnTo>
                    <a:pt x="0" y="16446"/>
                  </a:lnTo>
                  <a:cubicBezTo>
                    <a:pt x="0" y="12084"/>
                    <a:pt x="1733" y="7901"/>
                    <a:pt x="4817" y="4817"/>
                  </a:cubicBezTo>
                  <a:cubicBezTo>
                    <a:pt x="7901" y="1733"/>
                    <a:pt x="12084" y="0"/>
                    <a:pt x="16446" y="0"/>
                  </a:cubicBezTo>
                  <a:close/>
                </a:path>
              </a:pathLst>
            </a:custGeom>
            <a:gradFill rotWithShape="true">
              <a:gsLst>
                <a:gs pos="0">
                  <a:srgbClr val="FFFFFF">
                    <a:alpha val="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6" id="6"/>
            <p:cNvSpPr txBox="true"/>
            <p:nvPr/>
          </p:nvSpPr>
          <p:spPr>
            <a:xfrm>
              <a:off x="0" y="-28575"/>
              <a:ext cx="4091439" cy="2176750"/>
            </a:xfrm>
            <a:prstGeom prst="rect">
              <a:avLst/>
            </a:prstGeom>
          </p:spPr>
          <p:txBody>
            <a:bodyPr anchor="ctr" rtlCol="false" tIns="50800" lIns="50800" bIns="50800" rIns="50800"/>
            <a:lstStyle/>
            <a:p>
              <a:pPr algn="ctr">
                <a:lnSpc>
                  <a:spcPts val="2590"/>
                </a:lnSpc>
              </a:pPr>
            </a:p>
          </p:txBody>
        </p:sp>
      </p:grpSp>
      <p:grpSp>
        <p:nvGrpSpPr>
          <p:cNvPr name="Group 7" id="7"/>
          <p:cNvGrpSpPr/>
          <p:nvPr/>
        </p:nvGrpSpPr>
        <p:grpSpPr>
          <a:xfrm rot="0">
            <a:off x="5746430" y="1087496"/>
            <a:ext cx="6795139" cy="1407585"/>
            <a:chOff x="0" y="0"/>
            <a:chExt cx="1789666" cy="370722"/>
          </a:xfrm>
        </p:grpSpPr>
        <p:sp>
          <p:nvSpPr>
            <p:cNvPr name="Freeform 8" id="8"/>
            <p:cNvSpPr/>
            <p:nvPr/>
          </p:nvSpPr>
          <p:spPr>
            <a:xfrm flipH="false" flipV="false" rot="0">
              <a:off x="0" y="0"/>
              <a:ext cx="1789666" cy="370722"/>
            </a:xfrm>
            <a:custGeom>
              <a:avLst/>
              <a:gdLst/>
              <a:ahLst/>
              <a:cxnLst/>
              <a:rect r="r" b="b" t="t" l="l"/>
              <a:pathLst>
                <a:path h="370722" w="1789666">
                  <a:moveTo>
                    <a:pt x="29623" y="0"/>
                  </a:moveTo>
                  <a:lnTo>
                    <a:pt x="1760044" y="0"/>
                  </a:lnTo>
                  <a:cubicBezTo>
                    <a:pt x="1767900" y="0"/>
                    <a:pt x="1775435" y="3121"/>
                    <a:pt x="1780990" y="8676"/>
                  </a:cubicBezTo>
                  <a:cubicBezTo>
                    <a:pt x="1786545" y="14232"/>
                    <a:pt x="1789666" y="21766"/>
                    <a:pt x="1789666" y="29623"/>
                  </a:cubicBezTo>
                  <a:lnTo>
                    <a:pt x="1789666" y="341099"/>
                  </a:lnTo>
                  <a:cubicBezTo>
                    <a:pt x="1789666" y="348956"/>
                    <a:pt x="1786545" y="356490"/>
                    <a:pt x="1780990" y="362046"/>
                  </a:cubicBezTo>
                  <a:cubicBezTo>
                    <a:pt x="1775435" y="367601"/>
                    <a:pt x="1767900" y="370722"/>
                    <a:pt x="1760044" y="370722"/>
                  </a:cubicBezTo>
                  <a:lnTo>
                    <a:pt x="29623" y="370722"/>
                  </a:lnTo>
                  <a:cubicBezTo>
                    <a:pt x="21766" y="370722"/>
                    <a:pt x="14232" y="367601"/>
                    <a:pt x="8676" y="362046"/>
                  </a:cubicBezTo>
                  <a:cubicBezTo>
                    <a:pt x="3121" y="356490"/>
                    <a:pt x="0" y="348956"/>
                    <a:pt x="0" y="341099"/>
                  </a:cubicBezTo>
                  <a:lnTo>
                    <a:pt x="0" y="29623"/>
                  </a:lnTo>
                  <a:cubicBezTo>
                    <a:pt x="0" y="21766"/>
                    <a:pt x="3121" y="14232"/>
                    <a:pt x="8676" y="8676"/>
                  </a:cubicBezTo>
                  <a:cubicBezTo>
                    <a:pt x="14232" y="3121"/>
                    <a:pt x="21766" y="0"/>
                    <a:pt x="29623" y="0"/>
                  </a:cubicBezTo>
                  <a:close/>
                </a:path>
              </a:pathLst>
            </a:custGeom>
            <a:gradFill rotWithShape="true">
              <a:gsLst>
                <a:gs pos="0">
                  <a:srgbClr val="FFFFFF">
                    <a:alpha val="10000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9" id="9"/>
            <p:cNvSpPr txBox="true"/>
            <p:nvPr/>
          </p:nvSpPr>
          <p:spPr>
            <a:xfrm>
              <a:off x="0" y="-28575"/>
              <a:ext cx="1789666" cy="399297"/>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0" id="10"/>
          <p:cNvGrpSpPr/>
          <p:nvPr/>
        </p:nvGrpSpPr>
        <p:grpSpPr>
          <a:xfrm rot="0">
            <a:off x="13872912" y="2063333"/>
            <a:ext cx="1240428" cy="294111"/>
            <a:chOff x="0" y="0"/>
            <a:chExt cx="1653904" cy="392148"/>
          </a:xfrm>
        </p:grpSpPr>
        <p:grpSp>
          <p:nvGrpSpPr>
            <p:cNvPr name="Group 11" id="11"/>
            <p:cNvGrpSpPr/>
            <p:nvPr/>
          </p:nvGrpSpPr>
          <p:grpSpPr>
            <a:xfrm rot="0">
              <a:off x="1261756" y="0"/>
              <a:ext cx="392148" cy="39214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4" id="14"/>
            <p:cNvGrpSpPr/>
            <p:nvPr/>
          </p:nvGrpSpPr>
          <p:grpSpPr>
            <a:xfrm rot="0">
              <a:off x="633448" y="0"/>
              <a:ext cx="392148" cy="39214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7" id="17"/>
            <p:cNvGrpSpPr/>
            <p:nvPr/>
          </p:nvGrpSpPr>
          <p:grpSpPr>
            <a:xfrm rot="0">
              <a:off x="0" y="0"/>
              <a:ext cx="392148" cy="39214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TextBox 20" id="20"/>
          <p:cNvSpPr txBox="true"/>
          <p:nvPr/>
        </p:nvSpPr>
        <p:spPr>
          <a:xfrm rot="0">
            <a:off x="6229630" y="1353138"/>
            <a:ext cx="5890126" cy="800100"/>
          </a:xfrm>
          <a:prstGeom prst="rect">
            <a:avLst/>
          </a:prstGeom>
        </p:spPr>
        <p:txBody>
          <a:bodyPr anchor="t" rtlCol="false" tIns="0" lIns="0" bIns="0" rIns="0">
            <a:spAutoFit/>
          </a:bodyPr>
          <a:lstStyle/>
          <a:p>
            <a:pPr algn="ctr" marL="0" indent="0" lvl="0">
              <a:lnSpc>
                <a:spcPts val="5759"/>
              </a:lnSpc>
              <a:spcBef>
                <a:spcPct val="0"/>
              </a:spcBef>
            </a:pPr>
            <a:r>
              <a:rPr lang="en-US" b="true" sz="4799">
                <a:solidFill>
                  <a:srgbClr val="084C6E"/>
                </a:solidFill>
                <a:latin typeface="Codec Pro Bold"/>
                <a:ea typeface="Codec Pro Bold"/>
                <a:cs typeface="Codec Pro Bold"/>
                <a:sym typeface="Codec Pro Bold"/>
              </a:rPr>
              <a:t>INTRODUCTION</a:t>
            </a:r>
          </a:p>
        </p:txBody>
      </p:sp>
      <p:sp>
        <p:nvSpPr>
          <p:cNvPr name="TextBox 21" id="21"/>
          <p:cNvSpPr txBox="true"/>
          <p:nvPr/>
        </p:nvSpPr>
        <p:spPr>
          <a:xfrm rot="0">
            <a:off x="2230047" y="4801339"/>
            <a:ext cx="13889292" cy="2551557"/>
          </a:xfrm>
          <a:prstGeom prst="rect">
            <a:avLst/>
          </a:prstGeom>
        </p:spPr>
        <p:txBody>
          <a:bodyPr anchor="t" rtlCol="false" tIns="0" lIns="0" bIns="0" rIns="0">
            <a:spAutoFit/>
          </a:bodyPr>
          <a:lstStyle/>
          <a:p>
            <a:pPr algn="l" marL="777240" indent="-388620" lvl="1">
              <a:lnSpc>
                <a:spcPts val="5004"/>
              </a:lnSpc>
              <a:buFont typeface="Arial"/>
              <a:buChar char="•"/>
            </a:pPr>
            <a:r>
              <a:rPr lang="en-US" b="true" sz="3600">
                <a:solidFill>
                  <a:srgbClr val="084C6E"/>
                </a:solidFill>
                <a:latin typeface="Codec Pro Bold"/>
                <a:ea typeface="Codec Pro Bold"/>
                <a:cs typeface="Codec Pro Bold"/>
                <a:sym typeface="Codec Pro Bold"/>
              </a:rPr>
              <a:t>PHP is a server-side scripting language commonly used to develop dynamic websites and web applications. It can interact with databases, handle form submissions, manage sessions, and generate content dynamically.</a:t>
            </a:r>
          </a:p>
        </p:txBody>
      </p:sp>
      <p:sp>
        <p:nvSpPr>
          <p:cNvPr name="AutoShape 22" id="22"/>
          <p:cNvSpPr/>
          <p:nvPr/>
        </p:nvSpPr>
        <p:spPr>
          <a:xfrm flipV="true">
            <a:off x="1407371" y="2764285"/>
            <a:ext cx="15534662" cy="28575"/>
          </a:xfrm>
          <a:prstGeom prst="line">
            <a:avLst/>
          </a:prstGeom>
          <a:ln cap="flat" w="19050">
            <a:solidFill>
              <a:srgbClr val="084C6E"/>
            </a:solidFill>
            <a:prstDash val="solid"/>
            <a:headEnd type="none" len="sm" w="sm"/>
            <a:tailEnd type="none" len="sm" w="sm"/>
          </a:ln>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16942034" y="711434"/>
            <a:ext cx="634533" cy="634533"/>
          </a:xfrm>
          <a:custGeom>
            <a:avLst/>
            <a:gdLst/>
            <a:ahLst/>
            <a:cxnLst/>
            <a:rect r="r" b="b" t="t" l="l"/>
            <a:pathLst>
              <a:path h="634533" w="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407353" y="1656880"/>
            <a:ext cx="15534681" cy="8156353"/>
            <a:chOff x="0" y="0"/>
            <a:chExt cx="4091439" cy="2148175"/>
          </a:xfrm>
        </p:grpSpPr>
        <p:sp>
          <p:nvSpPr>
            <p:cNvPr name="Freeform 5" id="5"/>
            <p:cNvSpPr/>
            <p:nvPr/>
          </p:nvSpPr>
          <p:spPr>
            <a:xfrm flipH="false" flipV="false" rot="0">
              <a:off x="0" y="0"/>
              <a:ext cx="4091439" cy="2148175"/>
            </a:xfrm>
            <a:custGeom>
              <a:avLst/>
              <a:gdLst/>
              <a:ahLst/>
              <a:cxnLst/>
              <a:rect r="r" b="b" t="t" l="l"/>
              <a:pathLst>
                <a:path h="2148175" w="4091439">
                  <a:moveTo>
                    <a:pt x="16446" y="0"/>
                  </a:moveTo>
                  <a:lnTo>
                    <a:pt x="4074993" y="0"/>
                  </a:lnTo>
                  <a:cubicBezTo>
                    <a:pt x="4079354" y="0"/>
                    <a:pt x="4083538" y="1733"/>
                    <a:pt x="4086622" y="4817"/>
                  </a:cubicBezTo>
                  <a:cubicBezTo>
                    <a:pt x="4089706" y="7901"/>
                    <a:pt x="4091439" y="12084"/>
                    <a:pt x="4091439" y="16446"/>
                  </a:cubicBezTo>
                  <a:lnTo>
                    <a:pt x="4091439" y="2131729"/>
                  </a:lnTo>
                  <a:cubicBezTo>
                    <a:pt x="4091439" y="2136091"/>
                    <a:pt x="4089706" y="2140274"/>
                    <a:pt x="4086622" y="2143358"/>
                  </a:cubicBezTo>
                  <a:cubicBezTo>
                    <a:pt x="4083538" y="2146443"/>
                    <a:pt x="4079354" y="2148175"/>
                    <a:pt x="4074993" y="2148175"/>
                  </a:cubicBezTo>
                  <a:lnTo>
                    <a:pt x="16446" y="2148175"/>
                  </a:lnTo>
                  <a:cubicBezTo>
                    <a:pt x="12084" y="2148175"/>
                    <a:pt x="7901" y="2146443"/>
                    <a:pt x="4817" y="2143358"/>
                  </a:cubicBezTo>
                  <a:cubicBezTo>
                    <a:pt x="1733" y="2140274"/>
                    <a:pt x="0" y="2136091"/>
                    <a:pt x="0" y="2131729"/>
                  </a:cubicBezTo>
                  <a:lnTo>
                    <a:pt x="0" y="16446"/>
                  </a:lnTo>
                  <a:cubicBezTo>
                    <a:pt x="0" y="12084"/>
                    <a:pt x="1733" y="7901"/>
                    <a:pt x="4817" y="4817"/>
                  </a:cubicBezTo>
                  <a:cubicBezTo>
                    <a:pt x="7901" y="1733"/>
                    <a:pt x="12084" y="0"/>
                    <a:pt x="16446" y="0"/>
                  </a:cubicBezTo>
                  <a:close/>
                </a:path>
              </a:pathLst>
            </a:custGeom>
            <a:gradFill rotWithShape="true">
              <a:gsLst>
                <a:gs pos="0">
                  <a:srgbClr val="FFFFFF">
                    <a:alpha val="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6" id="6"/>
            <p:cNvSpPr txBox="true"/>
            <p:nvPr/>
          </p:nvSpPr>
          <p:spPr>
            <a:xfrm>
              <a:off x="0" y="-28575"/>
              <a:ext cx="4091439" cy="2176750"/>
            </a:xfrm>
            <a:prstGeom prst="rect">
              <a:avLst/>
            </a:prstGeom>
          </p:spPr>
          <p:txBody>
            <a:bodyPr anchor="ctr" rtlCol="false" tIns="50800" lIns="50800" bIns="50800" rIns="50800"/>
            <a:lstStyle/>
            <a:p>
              <a:pPr algn="ctr">
                <a:lnSpc>
                  <a:spcPts val="2590"/>
                </a:lnSpc>
              </a:pPr>
            </a:p>
          </p:txBody>
        </p:sp>
      </p:grpSp>
      <p:grpSp>
        <p:nvGrpSpPr>
          <p:cNvPr name="Group 7" id="7"/>
          <p:cNvGrpSpPr/>
          <p:nvPr/>
        </p:nvGrpSpPr>
        <p:grpSpPr>
          <a:xfrm rot="0">
            <a:off x="5746430" y="1087496"/>
            <a:ext cx="6795139" cy="1407585"/>
            <a:chOff x="0" y="0"/>
            <a:chExt cx="1789666" cy="370722"/>
          </a:xfrm>
        </p:grpSpPr>
        <p:sp>
          <p:nvSpPr>
            <p:cNvPr name="Freeform 8" id="8"/>
            <p:cNvSpPr/>
            <p:nvPr/>
          </p:nvSpPr>
          <p:spPr>
            <a:xfrm flipH="false" flipV="false" rot="0">
              <a:off x="0" y="0"/>
              <a:ext cx="1789666" cy="370722"/>
            </a:xfrm>
            <a:custGeom>
              <a:avLst/>
              <a:gdLst/>
              <a:ahLst/>
              <a:cxnLst/>
              <a:rect r="r" b="b" t="t" l="l"/>
              <a:pathLst>
                <a:path h="370722" w="1789666">
                  <a:moveTo>
                    <a:pt x="29623" y="0"/>
                  </a:moveTo>
                  <a:lnTo>
                    <a:pt x="1760044" y="0"/>
                  </a:lnTo>
                  <a:cubicBezTo>
                    <a:pt x="1767900" y="0"/>
                    <a:pt x="1775435" y="3121"/>
                    <a:pt x="1780990" y="8676"/>
                  </a:cubicBezTo>
                  <a:cubicBezTo>
                    <a:pt x="1786545" y="14232"/>
                    <a:pt x="1789666" y="21766"/>
                    <a:pt x="1789666" y="29623"/>
                  </a:cubicBezTo>
                  <a:lnTo>
                    <a:pt x="1789666" y="341099"/>
                  </a:lnTo>
                  <a:cubicBezTo>
                    <a:pt x="1789666" y="348956"/>
                    <a:pt x="1786545" y="356490"/>
                    <a:pt x="1780990" y="362046"/>
                  </a:cubicBezTo>
                  <a:cubicBezTo>
                    <a:pt x="1775435" y="367601"/>
                    <a:pt x="1767900" y="370722"/>
                    <a:pt x="1760044" y="370722"/>
                  </a:cubicBezTo>
                  <a:lnTo>
                    <a:pt x="29623" y="370722"/>
                  </a:lnTo>
                  <a:cubicBezTo>
                    <a:pt x="21766" y="370722"/>
                    <a:pt x="14232" y="367601"/>
                    <a:pt x="8676" y="362046"/>
                  </a:cubicBezTo>
                  <a:cubicBezTo>
                    <a:pt x="3121" y="356490"/>
                    <a:pt x="0" y="348956"/>
                    <a:pt x="0" y="341099"/>
                  </a:cubicBezTo>
                  <a:lnTo>
                    <a:pt x="0" y="29623"/>
                  </a:lnTo>
                  <a:cubicBezTo>
                    <a:pt x="0" y="21766"/>
                    <a:pt x="3121" y="14232"/>
                    <a:pt x="8676" y="8676"/>
                  </a:cubicBezTo>
                  <a:cubicBezTo>
                    <a:pt x="14232" y="3121"/>
                    <a:pt x="21766" y="0"/>
                    <a:pt x="29623" y="0"/>
                  </a:cubicBezTo>
                  <a:close/>
                </a:path>
              </a:pathLst>
            </a:custGeom>
            <a:gradFill rotWithShape="true">
              <a:gsLst>
                <a:gs pos="0">
                  <a:srgbClr val="FFFFFF">
                    <a:alpha val="10000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9" id="9"/>
            <p:cNvSpPr txBox="true"/>
            <p:nvPr/>
          </p:nvSpPr>
          <p:spPr>
            <a:xfrm>
              <a:off x="0" y="-28575"/>
              <a:ext cx="1789666" cy="399297"/>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0" id="10"/>
          <p:cNvGrpSpPr/>
          <p:nvPr/>
        </p:nvGrpSpPr>
        <p:grpSpPr>
          <a:xfrm rot="0">
            <a:off x="13872912" y="2063333"/>
            <a:ext cx="1240428" cy="294111"/>
            <a:chOff x="0" y="0"/>
            <a:chExt cx="1653904" cy="392148"/>
          </a:xfrm>
        </p:grpSpPr>
        <p:grpSp>
          <p:nvGrpSpPr>
            <p:cNvPr name="Group 11" id="11"/>
            <p:cNvGrpSpPr/>
            <p:nvPr/>
          </p:nvGrpSpPr>
          <p:grpSpPr>
            <a:xfrm rot="0">
              <a:off x="1261756" y="0"/>
              <a:ext cx="392148" cy="39214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4" id="14"/>
            <p:cNvGrpSpPr/>
            <p:nvPr/>
          </p:nvGrpSpPr>
          <p:grpSpPr>
            <a:xfrm rot="0">
              <a:off x="633448" y="0"/>
              <a:ext cx="392148" cy="39214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7" id="17"/>
            <p:cNvGrpSpPr/>
            <p:nvPr/>
          </p:nvGrpSpPr>
          <p:grpSpPr>
            <a:xfrm rot="0">
              <a:off x="0" y="0"/>
              <a:ext cx="392148" cy="39214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AutoShape 20" id="20"/>
          <p:cNvSpPr/>
          <p:nvPr/>
        </p:nvSpPr>
        <p:spPr>
          <a:xfrm flipV="true">
            <a:off x="1407371" y="2764285"/>
            <a:ext cx="15534662" cy="28575"/>
          </a:xfrm>
          <a:prstGeom prst="line">
            <a:avLst/>
          </a:prstGeom>
          <a:ln cap="flat" w="19050">
            <a:solidFill>
              <a:srgbClr val="084C6E"/>
            </a:solidFill>
            <a:prstDash val="solid"/>
            <a:headEnd type="none" len="sm" w="sm"/>
            <a:tailEnd type="none" len="sm" w="sm"/>
          </a:ln>
        </p:spPr>
      </p:sp>
      <p:sp>
        <p:nvSpPr>
          <p:cNvPr name="Freeform 21" id="21"/>
          <p:cNvSpPr/>
          <p:nvPr/>
        </p:nvSpPr>
        <p:spPr>
          <a:xfrm flipH="false" flipV="false" rot="0">
            <a:off x="3493371" y="3059560"/>
            <a:ext cx="11301259" cy="6356958"/>
          </a:xfrm>
          <a:custGeom>
            <a:avLst/>
            <a:gdLst/>
            <a:ahLst/>
            <a:cxnLst/>
            <a:rect r="r" b="b" t="t" l="l"/>
            <a:pathLst>
              <a:path h="6356958" w="11301259">
                <a:moveTo>
                  <a:pt x="0" y="0"/>
                </a:moveTo>
                <a:lnTo>
                  <a:pt x="11301258" y="0"/>
                </a:lnTo>
                <a:lnTo>
                  <a:pt x="11301258" y="6356959"/>
                </a:lnTo>
                <a:lnTo>
                  <a:pt x="0" y="6356959"/>
                </a:lnTo>
                <a:lnTo>
                  <a:pt x="0" y="0"/>
                </a:lnTo>
                <a:close/>
              </a:path>
            </a:pathLst>
          </a:custGeom>
          <a:blipFill>
            <a:blip r:embed="rId4"/>
            <a:stretch>
              <a:fillRect l="0" t="0" r="0" b="0"/>
            </a:stretch>
          </a:blipFill>
        </p:spPr>
      </p:sp>
      <p:sp>
        <p:nvSpPr>
          <p:cNvPr name="TextBox 22" id="22"/>
          <p:cNvSpPr txBox="true"/>
          <p:nvPr/>
        </p:nvSpPr>
        <p:spPr>
          <a:xfrm rot="0">
            <a:off x="3463456" y="1353138"/>
            <a:ext cx="11029670" cy="800100"/>
          </a:xfrm>
          <a:prstGeom prst="rect">
            <a:avLst/>
          </a:prstGeom>
        </p:spPr>
        <p:txBody>
          <a:bodyPr anchor="t" rtlCol="false" tIns="0" lIns="0" bIns="0" rIns="0">
            <a:spAutoFit/>
          </a:bodyPr>
          <a:lstStyle/>
          <a:p>
            <a:pPr algn="ctr" marL="0" indent="0" lvl="0">
              <a:lnSpc>
                <a:spcPts val="5759"/>
              </a:lnSpc>
              <a:spcBef>
                <a:spcPct val="0"/>
              </a:spcBef>
            </a:pPr>
            <a:r>
              <a:rPr lang="en-US" b="true" sz="4799">
                <a:solidFill>
                  <a:srgbClr val="084C6E"/>
                </a:solidFill>
                <a:latin typeface="Codec Pro Bold"/>
                <a:ea typeface="Codec Pro Bold"/>
                <a:cs typeface="Codec Pro Bold"/>
                <a:sym typeface="Codec Pro Bold"/>
              </a:rPr>
              <a:t>WEBSITE DIAGRAM</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063" y="0"/>
                  </a:moveTo>
                  <a:lnTo>
                    <a:pt x="4265663" y="0"/>
                  </a:lnTo>
                  <a:cubicBezTo>
                    <a:pt x="4268067" y="0"/>
                    <a:pt x="4270372" y="955"/>
                    <a:pt x="4272071" y="2654"/>
                  </a:cubicBezTo>
                  <a:cubicBezTo>
                    <a:pt x="4273771" y="4354"/>
                    <a:pt x="4274726" y="6659"/>
                    <a:pt x="4274726" y="9063"/>
                  </a:cubicBezTo>
                  <a:lnTo>
                    <a:pt x="4274726" y="2158404"/>
                  </a:lnTo>
                  <a:cubicBezTo>
                    <a:pt x="4274726" y="2160807"/>
                    <a:pt x="4273771" y="2163113"/>
                    <a:pt x="4272071" y="2164812"/>
                  </a:cubicBezTo>
                  <a:cubicBezTo>
                    <a:pt x="4270372" y="2166512"/>
                    <a:pt x="4268067" y="2167467"/>
                    <a:pt x="4265663" y="2167467"/>
                  </a:cubicBezTo>
                  <a:lnTo>
                    <a:pt x="9063" y="2167467"/>
                  </a:lnTo>
                  <a:cubicBezTo>
                    <a:pt x="6659" y="2167467"/>
                    <a:pt x="4354" y="2166512"/>
                    <a:pt x="2654" y="2164812"/>
                  </a:cubicBezTo>
                  <a:cubicBezTo>
                    <a:pt x="955" y="2163113"/>
                    <a:pt x="0" y="2160807"/>
                    <a:pt x="0" y="2158404"/>
                  </a:cubicBezTo>
                  <a:lnTo>
                    <a:pt x="0" y="9063"/>
                  </a:lnTo>
                  <a:cubicBezTo>
                    <a:pt x="0" y="6659"/>
                    <a:pt x="955" y="4354"/>
                    <a:pt x="2654" y="2654"/>
                  </a:cubicBezTo>
                  <a:cubicBezTo>
                    <a:pt x="4354" y="955"/>
                    <a:pt x="6659" y="0"/>
                    <a:pt x="9063" y="0"/>
                  </a:cubicBezTo>
                  <a:close/>
                </a:path>
              </a:pathLst>
            </a:custGeom>
            <a:solidFill>
              <a:srgbClr val="000000">
                <a:alpha val="0"/>
              </a:srgbClr>
            </a:solidFill>
            <a:ln w="28575" cap="sq">
              <a:solidFill>
                <a:srgbClr val="084C6E"/>
              </a:solidFill>
              <a:prstDash val="solid"/>
              <a:miter/>
            </a:ln>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590"/>
                </a:lnSpc>
              </a:pPr>
            </a:p>
          </p:txBody>
        </p:sp>
      </p:grpSp>
      <p:sp>
        <p:nvSpPr>
          <p:cNvPr name="TextBox 5" id="5"/>
          <p:cNvSpPr txBox="true"/>
          <p:nvPr/>
        </p:nvSpPr>
        <p:spPr>
          <a:xfrm rot="0">
            <a:off x="3940666" y="3676650"/>
            <a:ext cx="10406669" cy="2800350"/>
          </a:xfrm>
          <a:prstGeom prst="rect">
            <a:avLst/>
          </a:prstGeom>
        </p:spPr>
        <p:txBody>
          <a:bodyPr anchor="t" rtlCol="false" tIns="0" lIns="0" bIns="0" rIns="0">
            <a:spAutoFit/>
          </a:bodyPr>
          <a:lstStyle/>
          <a:p>
            <a:pPr algn="ctr">
              <a:lnSpc>
                <a:spcPts val="10559"/>
              </a:lnSpc>
            </a:pPr>
            <a:r>
              <a:rPr lang="en-US" b="true" sz="8799">
                <a:solidFill>
                  <a:srgbClr val="084C6E"/>
                </a:solidFill>
                <a:latin typeface="Codec Pro Bold"/>
                <a:ea typeface="Codec Pro Bold"/>
                <a:cs typeface="Codec Pro Bold"/>
                <a:sym typeface="Codec Pro Bold"/>
              </a:rPr>
              <a:t>DO YOU HAVE ANY QUESTION?</a:t>
            </a:r>
          </a:p>
        </p:txBody>
      </p:sp>
      <p:grpSp>
        <p:nvGrpSpPr>
          <p:cNvPr name="Group 6" id="6"/>
          <p:cNvGrpSpPr/>
          <p:nvPr/>
        </p:nvGrpSpPr>
        <p:grpSpPr>
          <a:xfrm rot="0">
            <a:off x="14753329" y="1379968"/>
            <a:ext cx="1240428" cy="294111"/>
            <a:chOff x="0" y="0"/>
            <a:chExt cx="1653904" cy="392148"/>
          </a:xfrm>
        </p:grpSpPr>
        <p:grpSp>
          <p:nvGrpSpPr>
            <p:cNvPr name="Group 7" id="7"/>
            <p:cNvGrpSpPr/>
            <p:nvPr/>
          </p:nvGrpSpPr>
          <p:grpSpPr>
            <a:xfrm rot="0">
              <a:off x="1261756" y="0"/>
              <a:ext cx="392148" cy="39214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0" id="10"/>
            <p:cNvGrpSpPr/>
            <p:nvPr/>
          </p:nvGrpSpPr>
          <p:grpSpPr>
            <a:xfrm rot="0">
              <a:off x="633448" y="0"/>
              <a:ext cx="392148" cy="39214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3" id="13"/>
            <p:cNvGrpSpPr/>
            <p:nvPr/>
          </p:nvGrpSpPr>
          <p:grpSpPr>
            <a:xfrm rot="0">
              <a:off x="0" y="0"/>
              <a:ext cx="392148" cy="39214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a:ln w="9525" cap="sq">
                <a:solidFill>
                  <a:srgbClr val="000000"/>
                </a:solidFill>
                <a:prstDash val="solid"/>
                <a:miter/>
              </a:ln>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AutoShape 16" id="16"/>
          <p:cNvSpPr/>
          <p:nvPr/>
        </p:nvSpPr>
        <p:spPr>
          <a:xfrm>
            <a:off x="1247028" y="1965559"/>
            <a:ext cx="15822467" cy="0"/>
          </a:xfrm>
          <a:prstGeom prst="line">
            <a:avLst/>
          </a:prstGeom>
          <a:ln cap="flat" w="28575">
            <a:solidFill>
              <a:srgbClr val="084C6E"/>
            </a:solidFill>
            <a:prstDash val="solid"/>
            <a:headEnd type="none" len="sm" w="sm"/>
            <a:tailEnd type="none" len="sm" w="sm"/>
          </a:ln>
        </p:spPr>
      </p:sp>
      <p:sp>
        <p:nvSpPr>
          <p:cNvPr name="Freeform 17" id="17"/>
          <p:cNvSpPr/>
          <p:nvPr/>
        </p:nvSpPr>
        <p:spPr>
          <a:xfrm flipH="false" flipV="false" rot="0">
            <a:off x="16349806" y="1225269"/>
            <a:ext cx="603509" cy="603509"/>
          </a:xfrm>
          <a:custGeom>
            <a:avLst/>
            <a:gdLst/>
            <a:ahLst/>
            <a:cxnLst/>
            <a:rect r="r" b="b" t="t" l="l"/>
            <a:pathLst>
              <a:path h="603509" w="603509">
                <a:moveTo>
                  <a:pt x="0" y="0"/>
                </a:moveTo>
                <a:lnTo>
                  <a:pt x="603510" y="0"/>
                </a:lnTo>
                <a:lnTo>
                  <a:pt x="603510" y="603509"/>
                </a:lnTo>
                <a:lnTo>
                  <a:pt x="0" y="603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0">
            <a:off x="1255632" y="1225269"/>
            <a:ext cx="603509" cy="603509"/>
          </a:xfrm>
          <a:custGeom>
            <a:avLst/>
            <a:gdLst/>
            <a:ahLst/>
            <a:cxnLst/>
            <a:rect r="r" b="b" t="t" l="l"/>
            <a:pathLst>
              <a:path h="603509" w="603509">
                <a:moveTo>
                  <a:pt x="603509" y="0"/>
                </a:moveTo>
                <a:lnTo>
                  <a:pt x="0" y="0"/>
                </a:lnTo>
                <a:lnTo>
                  <a:pt x="0" y="603509"/>
                </a:lnTo>
                <a:lnTo>
                  <a:pt x="603509" y="603509"/>
                </a:lnTo>
                <a:lnTo>
                  <a:pt x="60350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049232" y="1302618"/>
            <a:ext cx="576742" cy="448810"/>
          </a:xfrm>
          <a:custGeom>
            <a:avLst/>
            <a:gdLst/>
            <a:ahLst/>
            <a:cxnLst/>
            <a:rect r="r" b="b" t="t" l="l"/>
            <a:pathLst>
              <a:path h="448810" w="576742">
                <a:moveTo>
                  <a:pt x="0" y="0"/>
                </a:moveTo>
                <a:lnTo>
                  <a:pt x="576741" y="0"/>
                </a:lnTo>
                <a:lnTo>
                  <a:pt x="576741" y="448810"/>
                </a:lnTo>
                <a:lnTo>
                  <a:pt x="0" y="4488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2816064" y="1187169"/>
            <a:ext cx="1295152" cy="628650"/>
          </a:xfrm>
          <a:prstGeom prst="rect">
            <a:avLst/>
          </a:prstGeom>
        </p:spPr>
        <p:txBody>
          <a:bodyPr anchor="t" rtlCol="false" tIns="0" lIns="0" bIns="0" rIns="0">
            <a:spAutoFit/>
          </a:bodyPr>
          <a:lstStyle/>
          <a:p>
            <a:pPr algn="l">
              <a:lnSpc>
                <a:spcPts val="2387"/>
              </a:lnSpc>
            </a:pPr>
            <a:r>
              <a:rPr lang="en-US" sz="1989" spc="-39" b="true">
                <a:solidFill>
                  <a:srgbClr val="084C6E"/>
                </a:solidFill>
                <a:latin typeface="Codec Pro Bold"/>
                <a:ea typeface="Codec Pro Bold"/>
                <a:cs typeface="Codec Pro Bold"/>
                <a:sym typeface="Codec Pro Bold"/>
              </a:rPr>
              <a:t>CEP CCIT FTUI</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063" y="0"/>
                  </a:moveTo>
                  <a:lnTo>
                    <a:pt x="4265663" y="0"/>
                  </a:lnTo>
                  <a:cubicBezTo>
                    <a:pt x="4268067" y="0"/>
                    <a:pt x="4270372" y="955"/>
                    <a:pt x="4272071" y="2654"/>
                  </a:cubicBezTo>
                  <a:cubicBezTo>
                    <a:pt x="4273771" y="4354"/>
                    <a:pt x="4274726" y="6659"/>
                    <a:pt x="4274726" y="9063"/>
                  </a:cubicBezTo>
                  <a:lnTo>
                    <a:pt x="4274726" y="2158404"/>
                  </a:lnTo>
                  <a:cubicBezTo>
                    <a:pt x="4274726" y="2160807"/>
                    <a:pt x="4273771" y="2163113"/>
                    <a:pt x="4272071" y="2164812"/>
                  </a:cubicBezTo>
                  <a:cubicBezTo>
                    <a:pt x="4270372" y="2166512"/>
                    <a:pt x="4268067" y="2167467"/>
                    <a:pt x="4265663" y="2167467"/>
                  </a:cubicBezTo>
                  <a:lnTo>
                    <a:pt x="9063" y="2167467"/>
                  </a:lnTo>
                  <a:cubicBezTo>
                    <a:pt x="6659" y="2167467"/>
                    <a:pt x="4354" y="2166512"/>
                    <a:pt x="2654" y="2164812"/>
                  </a:cubicBezTo>
                  <a:cubicBezTo>
                    <a:pt x="955" y="2163113"/>
                    <a:pt x="0" y="2160807"/>
                    <a:pt x="0" y="2158404"/>
                  </a:cubicBezTo>
                  <a:lnTo>
                    <a:pt x="0" y="9063"/>
                  </a:lnTo>
                  <a:cubicBezTo>
                    <a:pt x="0" y="6659"/>
                    <a:pt x="955" y="4354"/>
                    <a:pt x="2654" y="2654"/>
                  </a:cubicBezTo>
                  <a:cubicBezTo>
                    <a:pt x="4354" y="955"/>
                    <a:pt x="6659" y="0"/>
                    <a:pt x="9063" y="0"/>
                  </a:cubicBezTo>
                  <a:close/>
                </a:path>
              </a:pathLst>
            </a:custGeom>
            <a:solidFill>
              <a:srgbClr val="000000">
                <a:alpha val="0"/>
              </a:srgbClr>
            </a:solidFill>
            <a:ln w="28575" cap="sq">
              <a:solidFill>
                <a:srgbClr val="084C6E"/>
              </a:solidFill>
              <a:prstDash val="solid"/>
              <a:miter/>
            </a:ln>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590"/>
                </a:lnSpc>
              </a:pPr>
            </a:p>
          </p:txBody>
        </p:sp>
      </p:grpSp>
      <p:sp>
        <p:nvSpPr>
          <p:cNvPr name="TextBox 5" id="5"/>
          <p:cNvSpPr txBox="true"/>
          <p:nvPr/>
        </p:nvSpPr>
        <p:spPr>
          <a:xfrm rot="0">
            <a:off x="3940666" y="3009900"/>
            <a:ext cx="10406669" cy="4133850"/>
          </a:xfrm>
          <a:prstGeom prst="rect">
            <a:avLst/>
          </a:prstGeom>
        </p:spPr>
        <p:txBody>
          <a:bodyPr anchor="t" rtlCol="false" tIns="0" lIns="0" bIns="0" rIns="0">
            <a:spAutoFit/>
          </a:bodyPr>
          <a:lstStyle/>
          <a:p>
            <a:pPr algn="ctr">
              <a:lnSpc>
                <a:spcPts val="10559"/>
              </a:lnSpc>
            </a:pPr>
            <a:r>
              <a:rPr lang="en-US" b="true" sz="8799">
                <a:solidFill>
                  <a:srgbClr val="084C6E"/>
                </a:solidFill>
                <a:latin typeface="Codec Pro Bold"/>
                <a:ea typeface="Codec Pro Bold"/>
                <a:cs typeface="Codec Pro Bold"/>
                <a:sym typeface="Codec Pro Bold"/>
              </a:rPr>
              <a:t>THANK YOU FOR LISTENING TO OUR PRESENTATION</a:t>
            </a:r>
          </a:p>
        </p:txBody>
      </p:sp>
      <p:grpSp>
        <p:nvGrpSpPr>
          <p:cNvPr name="Group 6" id="6"/>
          <p:cNvGrpSpPr/>
          <p:nvPr/>
        </p:nvGrpSpPr>
        <p:grpSpPr>
          <a:xfrm rot="0">
            <a:off x="14753329" y="1379968"/>
            <a:ext cx="1240428" cy="294111"/>
            <a:chOff x="0" y="0"/>
            <a:chExt cx="1653904" cy="392148"/>
          </a:xfrm>
        </p:grpSpPr>
        <p:grpSp>
          <p:nvGrpSpPr>
            <p:cNvPr name="Group 7" id="7"/>
            <p:cNvGrpSpPr/>
            <p:nvPr/>
          </p:nvGrpSpPr>
          <p:grpSpPr>
            <a:xfrm rot="0">
              <a:off x="1261756" y="0"/>
              <a:ext cx="392148" cy="39214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0" id="10"/>
            <p:cNvGrpSpPr/>
            <p:nvPr/>
          </p:nvGrpSpPr>
          <p:grpSpPr>
            <a:xfrm rot="0">
              <a:off x="633448" y="0"/>
              <a:ext cx="392148" cy="39214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3" id="13"/>
            <p:cNvGrpSpPr/>
            <p:nvPr/>
          </p:nvGrpSpPr>
          <p:grpSpPr>
            <a:xfrm rot="0">
              <a:off x="0" y="0"/>
              <a:ext cx="392148" cy="39214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a:ln w="9525" cap="sq">
                <a:solidFill>
                  <a:srgbClr val="000000"/>
                </a:solidFill>
                <a:prstDash val="solid"/>
                <a:miter/>
              </a:ln>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AutoShape 16" id="16"/>
          <p:cNvSpPr/>
          <p:nvPr/>
        </p:nvSpPr>
        <p:spPr>
          <a:xfrm>
            <a:off x="1247028" y="1965559"/>
            <a:ext cx="15822467" cy="0"/>
          </a:xfrm>
          <a:prstGeom prst="line">
            <a:avLst/>
          </a:prstGeom>
          <a:ln cap="flat" w="28575">
            <a:solidFill>
              <a:srgbClr val="084C6E"/>
            </a:solidFill>
            <a:prstDash val="solid"/>
            <a:headEnd type="none" len="sm" w="sm"/>
            <a:tailEnd type="none" len="sm" w="sm"/>
          </a:ln>
        </p:spPr>
      </p:sp>
      <p:sp>
        <p:nvSpPr>
          <p:cNvPr name="Freeform 17" id="17"/>
          <p:cNvSpPr/>
          <p:nvPr/>
        </p:nvSpPr>
        <p:spPr>
          <a:xfrm flipH="false" flipV="false" rot="0">
            <a:off x="16349806" y="1225269"/>
            <a:ext cx="603509" cy="603509"/>
          </a:xfrm>
          <a:custGeom>
            <a:avLst/>
            <a:gdLst/>
            <a:ahLst/>
            <a:cxnLst/>
            <a:rect r="r" b="b" t="t" l="l"/>
            <a:pathLst>
              <a:path h="603509" w="603509">
                <a:moveTo>
                  <a:pt x="0" y="0"/>
                </a:moveTo>
                <a:lnTo>
                  <a:pt x="603510" y="0"/>
                </a:lnTo>
                <a:lnTo>
                  <a:pt x="603510" y="603509"/>
                </a:lnTo>
                <a:lnTo>
                  <a:pt x="0" y="603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0">
            <a:off x="1255632" y="1225269"/>
            <a:ext cx="603509" cy="603509"/>
          </a:xfrm>
          <a:custGeom>
            <a:avLst/>
            <a:gdLst/>
            <a:ahLst/>
            <a:cxnLst/>
            <a:rect r="r" b="b" t="t" l="l"/>
            <a:pathLst>
              <a:path h="603509" w="603509">
                <a:moveTo>
                  <a:pt x="603509" y="0"/>
                </a:moveTo>
                <a:lnTo>
                  <a:pt x="0" y="0"/>
                </a:lnTo>
                <a:lnTo>
                  <a:pt x="0" y="603509"/>
                </a:lnTo>
                <a:lnTo>
                  <a:pt x="603509" y="603509"/>
                </a:lnTo>
                <a:lnTo>
                  <a:pt x="60350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049232" y="1302618"/>
            <a:ext cx="576742" cy="448810"/>
          </a:xfrm>
          <a:custGeom>
            <a:avLst/>
            <a:gdLst/>
            <a:ahLst/>
            <a:cxnLst/>
            <a:rect r="r" b="b" t="t" l="l"/>
            <a:pathLst>
              <a:path h="448810" w="576742">
                <a:moveTo>
                  <a:pt x="0" y="0"/>
                </a:moveTo>
                <a:lnTo>
                  <a:pt x="576741" y="0"/>
                </a:lnTo>
                <a:lnTo>
                  <a:pt x="576741" y="448810"/>
                </a:lnTo>
                <a:lnTo>
                  <a:pt x="0" y="4488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2816064" y="1187169"/>
            <a:ext cx="1295152" cy="628650"/>
          </a:xfrm>
          <a:prstGeom prst="rect">
            <a:avLst/>
          </a:prstGeom>
        </p:spPr>
        <p:txBody>
          <a:bodyPr anchor="t" rtlCol="false" tIns="0" lIns="0" bIns="0" rIns="0">
            <a:spAutoFit/>
          </a:bodyPr>
          <a:lstStyle/>
          <a:p>
            <a:pPr algn="l">
              <a:lnSpc>
                <a:spcPts val="2387"/>
              </a:lnSpc>
            </a:pPr>
            <a:r>
              <a:rPr lang="en-US" sz="1989" spc="-39" b="true">
                <a:solidFill>
                  <a:srgbClr val="084C6E"/>
                </a:solidFill>
                <a:latin typeface="Codec Pro Bold"/>
                <a:ea typeface="Codec Pro Bold"/>
                <a:cs typeface="Codec Pro Bold"/>
                <a:sym typeface="Codec Pro Bold"/>
              </a:rPr>
              <a:t>CEP CCIT FTUI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2275963" y="2014440"/>
            <a:ext cx="13736073" cy="7062805"/>
            <a:chOff x="0" y="0"/>
            <a:chExt cx="3617731" cy="1860163"/>
          </a:xfrm>
        </p:grpSpPr>
        <p:sp>
          <p:nvSpPr>
            <p:cNvPr name="Freeform 3" id="3"/>
            <p:cNvSpPr/>
            <p:nvPr/>
          </p:nvSpPr>
          <p:spPr>
            <a:xfrm flipH="false" flipV="false" rot="0">
              <a:off x="0" y="0"/>
              <a:ext cx="3617731" cy="1860163"/>
            </a:xfrm>
            <a:custGeom>
              <a:avLst/>
              <a:gdLst/>
              <a:ahLst/>
              <a:cxnLst/>
              <a:rect r="r" b="b" t="t" l="l"/>
              <a:pathLst>
                <a:path h="1860163" w="3617731">
                  <a:moveTo>
                    <a:pt x="6200" y="0"/>
                  </a:moveTo>
                  <a:lnTo>
                    <a:pt x="3611531" y="0"/>
                  </a:lnTo>
                  <a:cubicBezTo>
                    <a:pt x="3614955" y="0"/>
                    <a:pt x="3617731" y="2776"/>
                    <a:pt x="3617731" y="6200"/>
                  </a:cubicBezTo>
                  <a:lnTo>
                    <a:pt x="3617731" y="1853963"/>
                  </a:lnTo>
                  <a:cubicBezTo>
                    <a:pt x="3617731" y="1855607"/>
                    <a:pt x="3617078" y="1857184"/>
                    <a:pt x="3615915" y="1858347"/>
                  </a:cubicBezTo>
                  <a:cubicBezTo>
                    <a:pt x="3614753" y="1859509"/>
                    <a:pt x="3613176" y="1860163"/>
                    <a:pt x="3611531" y="1860163"/>
                  </a:cubicBezTo>
                  <a:lnTo>
                    <a:pt x="6200" y="1860163"/>
                  </a:lnTo>
                  <a:cubicBezTo>
                    <a:pt x="4556" y="1860163"/>
                    <a:pt x="2979" y="1859509"/>
                    <a:pt x="1816" y="1858347"/>
                  </a:cubicBezTo>
                  <a:cubicBezTo>
                    <a:pt x="653" y="1857184"/>
                    <a:pt x="0" y="1855607"/>
                    <a:pt x="0" y="1853963"/>
                  </a:cubicBezTo>
                  <a:lnTo>
                    <a:pt x="0" y="6200"/>
                  </a:lnTo>
                  <a:cubicBezTo>
                    <a:pt x="0" y="4556"/>
                    <a:pt x="653" y="2979"/>
                    <a:pt x="1816" y="1816"/>
                  </a:cubicBezTo>
                  <a:cubicBezTo>
                    <a:pt x="2979" y="653"/>
                    <a:pt x="4556" y="0"/>
                    <a:pt x="6200" y="0"/>
                  </a:cubicBezTo>
                  <a:close/>
                </a:path>
              </a:pathLst>
            </a:custGeom>
            <a:solidFill>
              <a:srgbClr val="000000">
                <a:alpha val="0"/>
              </a:srgbClr>
            </a:solidFill>
            <a:ln w="19050" cap="sq">
              <a:solidFill>
                <a:srgbClr val="084C6E"/>
              </a:solidFill>
              <a:prstDash val="solid"/>
              <a:miter/>
            </a:ln>
          </p:spPr>
        </p:sp>
        <p:sp>
          <p:nvSpPr>
            <p:cNvPr name="TextBox 4" id="4"/>
            <p:cNvSpPr txBox="true"/>
            <p:nvPr/>
          </p:nvSpPr>
          <p:spPr>
            <a:xfrm>
              <a:off x="0" y="-28575"/>
              <a:ext cx="3617731" cy="1888738"/>
            </a:xfrm>
            <a:prstGeom prst="rect">
              <a:avLst/>
            </a:prstGeom>
          </p:spPr>
          <p:txBody>
            <a:bodyPr anchor="ctr" rtlCol="false" tIns="50800" lIns="50800" bIns="50800" rIns="50800"/>
            <a:lstStyle/>
            <a:p>
              <a:pPr algn="ctr">
                <a:lnSpc>
                  <a:spcPts val="2590"/>
                </a:lnSpc>
              </a:pPr>
            </a:p>
          </p:txBody>
        </p:sp>
      </p:grpSp>
      <p:sp>
        <p:nvSpPr>
          <p:cNvPr name="TextBox 5" id="5"/>
          <p:cNvSpPr txBox="true"/>
          <p:nvPr/>
        </p:nvSpPr>
        <p:spPr>
          <a:xfrm rot="0">
            <a:off x="3780054" y="2796630"/>
            <a:ext cx="10727892" cy="1066800"/>
          </a:xfrm>
          <a:prstGeom prst="rect">
            <a:avLst/>
          </a:prstGeom>
        </p:spPr>
        <p:txBody>
          <a:bodyPr anchor="t" rtlCol="false" tIns="0" lIns="0" bIns="0" rIns="0">
            <a:spAutoFit/>
          </a:bodyPr>
          <a:lstStyle/>
          <a:p>
            <a:pPr algn="ctr" marL="0" indent="0" lvl="0">
              <a:lnSpc>
                <a:spcPts val="7685"/>
              </a:lnSpc>
              <a:spcBef>
                <a:spcPct val="0"/>
              </a:spcBef>
            </a:pPr>
            <a:r>
              <a:rPr lang="en-US" b="true" sz="6404">
                <a:solidFill>
                  <a:srgbClr val="084C6E"/>
                </a:solidFill>
                <a:latin typeface="Codec Pro Bold"/>
                <a:ea typeface="Codec Pro Bold"/>
                <a:cs typeface="Codec Pro Bold"/>
                <a:sym typeface="Codec Pro Bold"/>
              </a:rPr>
              <a:t>ACKNOWLEDGEMENT</a:t>
            </a:r>
          </a:p>
        </p:txBody>
      </p:sp>
      <p:grpSp>
        <p:nvGrpSpPr>
          <p:cNvPr name="Group 6" id="6"/>
          <p:cNvGrpSpPr/>
          <p:nvPr/>
        </p:nvGrpSpPr>
        <p:grpSpPr>
          <a:xfrm rot="0">
            <a:off x="14320220" y="2238704"/>
            <a:ext cx="1240428" cy="294111"/>
            <a:chOff x="0" y="0"/>
            <a:chExt cx="1653904" cy="392148"/>
          </a:xfrm>
        </p:grpSpPr>
        <p:grpSp>
          <p:nvGrpSpPr>
            <p:cNvPr name="Group 7" id="7"/>
            <p:cNvGrpSpPr/>
            <p:nvPr/>
          </p:nvGrpSpPr>
          <p:grpSpPr>
            <a:xfrm rot="0">
              <a:off x="1261756" y="0"/>
              <a:ext cx="392148" cy="39214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0" id="10"/>
            <p:cNvGrpSpPr/>
            <p:nvPr/>
          </p:nvGrpSpPr>
          <p:grpSpPr>
            <a:xfrm rot="0">
              <a:off x="633448" y="0"/>
              <a:ext cx="392148" cy="39214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3" id="13"/>
            <p:cNvGrpSpPr/>
            <p:nvPr/>
          </p:nvGrpSpPr>
          <p:grpSpPr>
            <a:xfrm rot="0">
              <a:off x="0" y="0"/>
              <a:ext cx="392148" cy="39214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Freeform 16" id="16"/>
          <p:cNvSpPr/>
          <p:nvPr/>
        </p:nvSpPr>
        <p:spPr>
          <a:xfrm flipH="false" flipV="false" rot="0">
            <a:off x="16942034" y="711434"/>
            <a:ext cx="634533" cy="634533"/>
          </a:xfrm>
          <a:custGeom>
            <a:avLst/>
            <a:gdLst/>
            <a:ahLst/>
            <a:cxnLst/>
            <a:rect r="r" b="b" t="t" l="l"/>
            <a:pathLst>
              <a:path h="634533" w="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8" id="18"/>
          <p:cNvSpPr/>
          <p:nvPr/>
        </p:nvSpPr>
        <p:spPr>
          <a:xfrm>
            <a:off x="2520300" y="2710905"/>
            <a:ext cx="13146901" cy="0"/>
          </a:xfrm>
          <a:prstGeom prst="line">
            <a:avLst/>
          </a:prstGeom>
          <a:ln cap="flat" w="19050">
            <a:solidFill>
              <a:srgbClr val="084C6E"/>
            </a:solidFill>
            <a:prstDash val="solid"/>
            <a:headEnd type="none" len="sm" w="sm"/>
            <a:tailEnd type="none" len="sm" w="sm"/>
          </a:ln>
        </p:spPr>
      </p:sp>
      <p:sp>
        <p:nvSpPr>
          <p:cNvPr name="TextBox 19" id="19"/>
          <p:cNvSpPr txBox="true"/>
          <p:nvPr/>
        </p:nvSpPr>
        <p:spPr>
          <a:xfrm rot="0">
            <a:off x="2823123" y="3998900"/>
            <a:ext cx="12737525" cy="3157877"/>
          </a:xfrm>
          <a:prstGeom prst="rect">
            <a:avLst/>
          </a:prstGeom>
        </p:spPr>
        <p:txBody>
          <a:bodyPr anchor="t" rtlCol="false" tIns="0" lIns="0" bIns="0" rIns="0">
            <a:spAutoFit/>
          </a:bodyPr>
          <a:lstStyle/>
          <a:p>
            <a:pPr algn="just">
              <a:lnSpc>
                <a:spcPts val="3546"/>
              </a:lnSpc>
            </a:pPr>
            <a:r>
              <a:rPr lang="en-US" sz="2551" b="true">
                <a:solidFill>
                  <a:srgbClr val="084C6E"/>
                </a:solidFill>
                <a:latin typeface="Codec Pro Bold"/>
                <a:ea typeface="Codec Pro Bold"/>
                <a:cs typeface="Codec Pro Bold"/>
                <a:sym typeface="Codec Pro Bold"/>
              </a:rPr>
              <a:t>Thanks to Almighty God who has given the bless for finishing this ISAS (Information Search and Analysis Skill). Not forgetting thanks especially for the faculty of Mr. Reza Maulana, S.Kom.,M.Kom and other faculties who support us. Thank you also to fellow students who have supported. and thank you for being fellow workers in the education at CCIT-FTUI, and thank you for our family to help and support us to complete this assignment</a:t>
            </a:r>
          </a:p>
          <a:p>
            <a:pPr algn="just" marL="0" indent="0" lvl="0">
              <a:lnSpc>
                <a:spcPts val="3546"/>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063" y="0"/>
                  </a:moveTo>
                  <a:lnTo>
                    <a:pt x="4265663" y="0"/>
                  </a:lnTo>
                  <a:cubicBezTo>
                    <a:pt x="4268067" y="0"/>
                    <a:pt x="4270372" y="955"/>
                    <a:pt x="4272071" y="2654"/>
                  </a:cubicBezTo>
                  <a:cubicBezTo>
                    <a:pt x="4273771" y="4354"/>
                    <a:pt x="4274726" y="6659"/>
                    <a:pt x="4274726" y="9063"/>
                  </a:cubicBezTo>
                  <a:lnTo>
                    <a:pt x="4274726" y="2158404"/>
                  </a:lnTo>
                  <a:cubicBezTo>
                    <a:pt x="4274726" y="2160807"/>
                    <a:pt x="4273771" y="2163113"/>
                    <a:pt x="4272071" y="2164812"/>
                  </a:cubicBezTo>
                  <a:cubicBezTo>
                    <a:pt x="4270372" y="2166512"/>
                    <a:pt x="4268067" y="2167467"/>
                    <a:pt x="4265663" y="2167467"/>
                  </a:cubicBezTo>
                  <a:lnTo>
                    <a:pt x="9063" y="2167467"/>
                  </a:lnTo>
                  <a:cubicBezTo>
                    <a:pt x="6659" y="2167467"/>
                    <a:pt x="4354" y="2166512"/>
                    <a:pt x="2654" y="2164812"/>
                  </a:cubicBezTo>
                  <a:cubicBezTo>
                    <a:pt x="955" y="2163113"/>
                    <a:pt x="0" y="2160807"/>
                    <a:pt x="0" y="2158404"/>
                  </a:cubicBezTo>
                  <a:lnTo>
                    <a:pt x="0" y="9063"/>
                  </a:lnTo>
                  <a:cubicBezTo>
                    <a:pt x="0" y="6659"/>
                    <a:pt x="955" y="4354"/>
                    <a:pt x="2654" y="2654"/>
                  </a:cubicBezTo>
                  <a:cubicBezTo>
                    <a:pt x="4354" y="955"/>
                    <a:pt x="6659" y="0"/>
                    <a:pt x="9063" y="0"/>
                  </a:cubicBezTo>
                  <a:close/>
                </a:path>
              </a:pathLst>
            </a:custGeom>
            <a:solidFill>
              <a:srgbClr val="000000">
                <a:alpha val="0"/>
              </a:srgbClr>
            </a:solidFill>
            <a:ln w="28575" cap="sq">
              <a:solidFill>
                <a:srgbClr val="084C6E"/>
              </a:solidFill>
              <a:prstDash val="solid"/>
              <a:miter/>
            </a:ln>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590"/>
                </a:lnSpc>
              </a:pPr>
            </a:p>
          </p:txBody>
        </p:sp>
      </p:grpSp>
      <p:sp>
        <p:nvSpPr>
          <p:cNvPr name="TextBox 5" id="5"/>
          <p:cNvSpPr txBox="true"/>
          <p:nvPr/>
        </p:nvSpPr>
        <p:spPr>
          <a:xfrm rot="0">
            <a:off x="3940666" y="4343400"/>
            <a:ext cx="10406669" cy="1466850"/>
          </a:xfrm>
          <a:prstGeom prst="rect">
            <a:avLst/>
          </a:prstGeom>
        </p:spPr>
        <p:txBody>
          <a:bodyPr anchor="t" rtlCol="false" tIns="0" lIns="0" bIns="0" rIns="0">
            <a:spAutoFit/>
          </a:bodyPr>
          <a:lstStyle/>
          <a:p>
            <a:pPr algn="ctr">
              <a:lnSpc>
                <a:spcPts val="10559"/>
              </a:lnSpc>
            </a:pPr>
            <a:r>
              <a:rPr lang="en-US" b="true" sz="8799">
                <a:solidFill>
                  <a:srgbClr val="084C6E"/>
                </a:solidFill>
                <a:latin typeface="Codec Pro Bold"/>
                <a:ea typeface="Codec Pro Bold"/>
                <a:cs typeface="Codec Pro Bold"/>
                <a:sym typeface="Codec Pro Bold"/>
              </a:rPr>
              <a:t>INTRODUCTION </a:t>
            </a:r>
          </a:p>
        </p:txBody>
      </p:sp>
      <p:grpSp>
        <p:nvGrpSpPr>
          <p:cNvPr name="Group 6" id="6"/>
          <p:cNvGrpSpPr/>
          <p:nvPr/>
        </p:nvGrpSpPr>
        <p:grpSpPr>
          <a:xfrm rot="0">
            <a:off x="14753329" y="1379968"/>
            <a:ext cx="1240428" cy="294111"/>
            <a:chOff x="0" y="0"/>
            <a:chExt cx="1653904" cy="392148"/>
          </a:xfrm>
        </p:grpSpPr>
        <p:grpSp>
          <p:nvGrpSpPr>
            <p:cNvPr name="Group 7" id="7"/>
            <p:cNvGrpSpPr/>
            <p:nvPr/>
          </p:nvGrpSpPr>
          <p:grpSpPr>
            <a:xfrm rot="0">
              <a:off x="1261756" y="0"/>
              <a:ext cx="392148" cy="39214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0" id="10"/>
            <p:cNvGrpSpPr/>
            <p:nvPr/>
          </p:nvGrpSpPr>
          <p:grpSpPr>
            <a:xfrm rot="0">
              <a:off x="633448" y="0"/>
              <a:ext cx="392148" cy="39214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3" id="13"/>
            <p:cNvGrpSpPr/>
            <p:nvPr/>
          </p:nvGrpSpPr>
          <p:grpSpPr>
            <a:xfrm rot="0">
              <a:off x="0" y="0"/>
              <a:ext cx="392148" cy="39214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a:ln w="9525" cap="sq">
                <a:solidFill>
                  <a:srgbClr val="000000"/>
                </a:solidFill>
                <a:prstDash val="solid"/>
                <a:miter/>
              </a:ln>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AutoShape 16" id="16"/>
          <p:cNvSpPr/>
          <p:nvPr/>
        </p:nvSpPr>
        <p:spPr>
          <a:xfrm>
            <a:off x="1247028" y="1965559"/>
            <a:ext cx="15822467" cy="0"/>
          </a:xfrm>
          <a:prstGeom prst="line">
            <a:avLst/>
          </a:prstGeom>
          <a:ln cap="flat" w="28575">
            <a:solidFill>
              <a:srgbClr val="084C6E"/>
            </a:solidFill>
            <a:prstDash val="solid"/>
            <a:headEnd type="none" len="sm" w="sm"/>
            <a:tailEnd type="none" len="sm" w="sm"/>
          </a:ln>
        </p:spPr>
      </p:sp>
      <p:sp>
        <p:nvSpPr>
          <p:cNvPr name="Freeform 17" id="17"/>
          <p:cNvSpPr/>
          <p:nvPr/>
        </p:nvSpPr>
        <p:spPr>
          <a:xfrm flipH="false" flipV="false" rot="0">
            <a:off x="16349806" y="1225269"/>
            <a:ext cx="603509" cy="603509"/>
          </a:xfrm>
          <a:custGeom>
            <a:avLst/>
            <a:gdLst/>
            <a:ahLst/>
            <a:cxnLst/>
            <a:rect r="r" b="b" t="t" l="l"/>
            <a:pathLst>
              <a:path h="603509" w="603509">
                <a:moveTo>
                  <a:pt x="0" y="0"/>
                </a:moveTo>
                <a:lnTo>
                  <a:pt x="603510" y="0"/>
                </a:lnTo>
                <a:lnTo>
                  <a:pt x="603510" y="603509"/>
                </a:lnTo>
                <a:lnTo>
                  <a:pt x="0" y="603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0">
            <a:off x="1255632" y="1225269"/>
            <a:ext cx="603509" cy="603509"/>
          </a:xfrm>
          <a:custGeom>
            <a:avLst/>
            <a:gdLst/>
            <a:ahLst/>
            <a:cxnLst/>
            <a:rect r="r" b="b" t="t" l="l"/>
            <a:pathLst>
              <a:path h="603509" w="603509">
                <a:moveTo>
                  <a:pt x="603509" y="0"/>
                </a:moveTo>
                <a:lnTo>
                  <a:pt x="0" y="0"/>
                </a:lnTo>
                <a:lnTo>
                  <a:pt x="0" y="603509"/>
                </a:lnTo>
                <a:lnTo>
                  <a:pt x="603509" y="603509"/>
                </a:lnTo>
                <a:lnTo>
                  <a:pt x="60350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049232" y="1302618"/>
            <a:ext cx="576742" cy="448810"/>
          </a:xfrm>
          <a:custGeom>
            <a:avLst/>
            <a:gdLst/>
            <a:ahLst/>
            <a:cxnLst/>
            <a:rect r="r" b="b" t="t" l="l"/>
            <a:pathLst>
              <a:path h="448810" w="576742">
                <a:moveTo>
                  <a:pt x="0" y="0"/>
                </a:moveTo>
                <a:lnTo>
                  <a:pt x="576741" y="0"/>
                </a:lnTo>
                <a:lnTo>
                  <a:pt x="576741" y="448810"/>
                </a:lnTo>
                <a:lnTo>
                  <a:pt x="0" y="4488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2816064" y="1187169"/>
            <a:ext cx="1295152" cy="628650"/>
          </a:xfrm>
          <a:prstGeom prst="rect">
            <a:avLst/>
          </a:prstGeom>
        </p:spPr>
        <p:txBody>
          <a:bodyPr anchor="t" rtlCol="false" tIns="0" lIns="0" bIns="0" rIns="0">
            <a:spAutoFit/>
          </a:bodyPr>
          <a:lstStyle/>
          <a:p>
            <a:pPr algn="l">
              <a:lnSpc>
                <a:spcPts val="2387"/>
              </a:lnSpc>
            </a:pPr>
            <a:r>
              <a:rPr lang="en-US" sz="1989" spc="-39" b="true">
                <a:solidFill>
                  <a:srgbClr val="084C6E"/>
                </a:solidFill>
                <a:latin typeface="Codec Pro Bold"/>
                <a:ea typeface="Codec Pro Bold"/>
                <a:cs typeface="Codec Pro Bold"/>
                <a:sym typeface="Codec Pro Bold"/>
              </a:rPr>
              <a:t>CEP CCIT FTUI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16942034" y="711434"/>
            <a:ext cx="634533" cy="634533"/>
          </a:xfrm>
          <a:custGeom>
            <a:avLst/>
            <a:gdLst/>
            <a:ahLst/>
            <a:cxnLst/>
            <a:rect r="r" b="b" t="t" l="l"/>
            <a:pathLst>
              <a:path h="634533" w="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407353" y="1656880"/>
            <a:ext cx="15534681" cy="8156353"/>
            <a:chOff x="0" y="0"/>
            <a:chExt cx="4091439" cy="2148175"/>
          </a:xfrm>
        </p:grpSpPr>
        <p:sp>
          <p:nvSpPr>
            <p:cNvPr name="Freeform 5" id="5"/>
            <p:cNvSpPr/>
            <p:nvPr/>
          </p:nvSpPr>
          <p:spPr>
            <a:xfrm flipH="false" flipV="false" rot="0">
              <a:off x="0" y="0"/>
              <a:ext cx="4091439" cy="2148175"/>
            </a:xfrm>
            <a:custGeom>
              <a:avLst/>
              <a:gdLst/>
              <a:ahLst/>
              <a:cxnLst/>
              <a:rect r="r" b="b" t="t" l="l"/>
              <a:pathLst>
                <a:path h="2148175" w="4091439">
                  <a:moveTo>
                    <a:pt x="16446" y="0"/>
                  </a:moveTo>
                  <a:lnTo>
                    <a:pt x="4074993" y="0"/>
                  </a:lnTo>
                  <a:cubicBezTo>
                    <a:pt x="4079354" y="0"/>
                    <a:pt x="4083538" y="1733"/>
                    <a:pt x="4086622" y="4817"/>
                  </a:cubicBezTo>
                  <a:cubicBezTo>
                    <a:pt x="4089706" y="7901"/>
                    <a:pt x="4091439" y="12084"/>
                    <a:pt x="4091439" y="16446"/>
                  </a:cubicBezTo>
                  <a:lnTo>
                    <a:pt x="4091439" y="2131729"/>
                  </a:lnTo>
                  <a:cubicBezTo>
                    <a:pt x="4091439" y="2136091"/>
                    <a:pt x="4089706" y="2140274"/>
                    <a:pt x="4086622" y="2143358"/>
                  </a:cubicBezTo>
                  <a:cubicBezTo>
                    <a:pt x="4083538" y="2146443"/>
                    <a:pt x="4079354" y="2148175"/>
                    <a:pt x="4074993" y="2148175"/>
                  </a:cubicBezTo>
                  <a:lnTo>
                    <a:pt x="16446" y="2148175"/>
                  </a:lnTo>
                  <a:cubicBezTo>
                    <a:pt x="12084" y="2148175"/>
                    <a:pt x="7901" y="2146443"/>
                    <a:pt x="4817" y="2143358"/>
                  </a:cubicBezTo>
                  <a:cubicBezTo>
                    <a:pt x="1733" y="2140274"/>
                    <a:pt x="0" y="2136091"/>
                    <a:pt x="0" y="2131729"/>
                  </a:cubicBezTo>
                  <a:lnTo>
                    <a:pt x="0" y="16446"/>
                  </a:lnTo>
                  <a:cubicBezTo>
                    <a:pt x="0" y="12084"/>
                    <a:pt x="1733" y="7901"/>
                    <a:pt x="4817" y="4817"/>
                  </a:cubicBezTo>
                  <a:cubicBezTo>
                    <a:pt x="7901" y="1733"/>
                    <a:pt x="12084" y="0"/>
                    <a:pt x="16446" y="0"/>
                  </a:cubicBezTo>
                  <a:close/>
                </a:path>
              </a:pathLst>
            </a:custGeom>
            <a:gradFill rotWithShape="true">
              <a:gsLst>
                <a:gs pos="0">
                  <a:srgbClr val="FFFFFF">
                    <a:alpha val="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6" id="6"/>
            <p:cNvSpPr txBox="true"/>
            <p:nvPr/>
          </p:nvSpPr>
          <p:spPr>
            <a:xfrm>
              <a:off x="0" y="-28575"/>
              <a:ext cx="4091439" cy="2176750"/>
            </a:xfrm>
            <a:prstGeom prst="rect">
              <a:avLst/>
            </a:prstGeom>
          </p:spPr>
          <p:txBody>
            <a:bodyPr anchor="ctr" rtlCol="false" tIns="50800" lIns="50800" bIns="50800" rIns="50800"/>
            <a:lstStyle/>
            <a:p>
              <a:pPr algn="ctr">
                <a:lnSpc>
                  <a:spcPts val="2590"/>
                </a:lnSpc>
              </a:pPr>
            </a:p>
          </p:txBody>
        </p:sp>
      </p:grpSp>
      <p:grpSp>
        <p:nvGrpSpPr>
          <p:cNvPr name="Group 7" id="7"/>
          <p:cNvGrpSpPr/>
          <p:nvPr/>
        </p:nvGrpSpPr>
        <p:grpSpPr>
          <a:xfrm rot="0">
            <a:off x="5746430" y="1087496"/>
            <a:ext cx="6795139" cy="1407585"/>
            <a:chOff x="0" y="0"/>
            <a:chExt cx="1789666" cy="370722"/>
          </a:xfrm>
        </p:grpSpPr>
        <p:sp>
          <p:nvSpPr>
            <p:cNvPr name="Freeform 8" id="8"/>
            <p:cNvSpPr/>
            <p:nvPr/>
          </p:nvSpPr>
          <p:spPr>
            <a:xfrm flipH="false" flipV="false" rot="0">
              <a:off x="0" y="0"/>
              <a:ext cx="1789666" cy="370722"/>
            </a:xfrm>
            <a:custGeom>
              <a:avLst/>
              <a:gdLst/>
              <a:ahLst/>
              <a:cxnLst/>
              <a:rect r="r" b="b" t="t" l="l"/>
              <a:pathLst>
                <a:path h="370722" w="1789666">
                  <a:moveTo>
                    <a:pt x="29623" y="0"/>
                  </a:moveTo>
                  <a:lnTo>
                    <a:pt x="1760044" y="0"/>
                  </a:lnTo>
                  <a:cubicBezTo>
                    <a:pt x="1767900" y="0"/>
                    <a:pt x="1775435" y="3121"/>
                    <a:pt x="1780990" y="8676"/>
                  </a:cubicBezTo>
                  <a:cubicBezTo>
                    <a:pt x="1786545" y="14232"/>
                    <a:pt x="1789666" y="21766"/>
                    <a:pt x="1789666" y="29623"/>
                  </a:cubicBezTo>
                  <a:lnTo>
                    <a:pt x="1789666" y="341099"/>
                  </a:lnTo>
                  <a:cubicBezTo>
                    <a:pt x="1789666" y="348956"/>
                    <a:pt x="1786545" y="356490"/>
                    <a:pt x="1780990" y="362046"/>
                  </a:cubicBezTo>
                  <a:cubicBezTo>
                    <a:pt x="1775435" y="367601"/>
                    <a:pt x="1767900" y="370722"/>
                    <a:pt x="1760044" y="370722"/>
                  </a:cubicBezTo>
                  <a:lnTo>
                    <a:pt x="29623" y="370722"/>
                  </a:lnTo>
                  <a:cubicBezTo>
                    <a:pt x="21766" y="370722"/>
                    <a:pt x="14232" y="367601"/>
                    <a:pt x="8676" y="362046"/>
                  </a:cubicBezTo>
                  <a:cubicBezTo>
                    <a:pt x="3121" y="356490"/>
                    <a:pt x="0" y="348956"/>
                    <a:pt x="0" y="341099"/>
                  </a:cubicBezTo>
                  <a:lnTo>
                    <a:pt x="0" y="29623"/>
                  </a:lnTo>
                  <a:cubicBezTo>
                    <a:pt x="0" y="21766"/>
                    <a:pt x="3121" y="14232"/>
                    <a:pt x="8676" y="8676"/>
                  </a:cubicBezTo>
                  <a:cubicBezTo>
                    <a:pt x="14232" y="3121"/>
                    <a:pt x="21766" y="0"/>
                    <a:pt x="29623" y="0"/>
                  </a:cubicBezTo>
                  <a:close/>
                </a:path>
              </a:pathLst>
            </a:custGeom>
            <a:gradFill rotWithShape="true">
              <a:gsLst>
                <a:gs pos="0">
                  <a:srgbClr val="FFFFFF">
                    <a:alpha val="10000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9" id="9"/>
            <p:cNvSpPr txBox="true"/>
            <p:nvPr/>
          </p:nvSpPr>
          <p:spPr>
            <a:xfrm>
              <a:off x="0" y="-28575"/>
              <a:ext cx="1789666" cy="399297"/>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0" id="10"/>
          <p:cNvGrpSpPr/>
          <p:nvPr/>
        </p:nvGrpSpPr>
        <p:grpSpPr>
          <a:xfrm rot="0">
            <a:off x="13872912" y="2063333"/>
            <a:ext cx="1240428" cy="294111"/>
            <a:chOff x="0" y="0"/>
            <a:chExt cx="1653904" cy="392148"/>
          </a:xfrm>
        </p:grpSpPr>
        <p:grpSp>
          <p:nvGrpSpPr>
            <p:cNvPr name="Group 11" id="11"/>
            <p:cNvGrpSpPr/>
            <p:nvPr/>
          </p:nvGrpSpPr>
          <p:grpSpPr>
            <a:xfrm rot="0">
              <a:off x="1261756" y="0"/>
              <a:ext cx="392148" cy="39214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4" id="14"/>
            <p:cNvGrpSpPr/>
            <p:nvPr/>
          </p:nvGrpSpPr>
          <p:grpSpPr>
            <a:xfrm rot="0">
              <a:off x="633448" y="0"/>
              <a:ext cx="392148" cy="39214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7" id="17"/>
            <p:cNvGrpSpPr/>
            <p:nvPr/>
          </p:nvGrpSpPr>
          <p:grpSpPr>
            <a:xfrm rot="0">
              <a:off x="0" y="0"/>
              <a:ext cx="392148" cy="39214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TextBox 20" id="20"/>
          <p:cNvSpPr txBox="true"/>
          <p:nvPr/>
        </p:nvSpPr>
        <p:spPr>
          <a:xfrm rot="0">
            <a:off x="6229630" y="1353138"/>
            <a:ext cx="5890126" cy="800100"/>
          </a:xfrm>
          <a:prstGeom prst="rect">
            <a:avLst/>
          </a:prstGeom>
        </p:spPr>
        <p:txBody>
          <a:bodyPr anchor="t" rtlCol="false" tIns="0" lIns="0" bIns="0" rIns="0">
            <a:spAutoFit/>
          </a:bodyPr>
          <a:lstStyle/>
          <a:p>
            <a:pPr algn="ctr" marL="0" indent="0" lvl="0">
              <a:lnSpc>
                <a:spcPts val="5759"/>
              </a:lnSpc>
              <a:spcBef>
                <a:spcPct val="0"/>
              </a:spcBef>
            </a:pPr>
            <a:r>
              <a:rPr lang="en-US" b="true" sz="4799">
                <a:solidFill>
                  <a:srgbClr val="084C6E"/>
                </a:solidFill>
                <a:latin typeface="Codec Pro Bold"/>
                <a:ea typeface="Codec Pro Bold"/>
                <a:cs typeface="Codec Pro Bold"/>
                <a:sym typeface="Codec Pro Bold"/>
              </a:rPr>
              <a:t>INTRODUCTION</a:t>
            </a:r>
          </a:p>
        </p:txBody>
      </p:sp>
      <p:sp>
        <p:nvSpPr>
          <p:cNvPr name="AutoShape 21" id="21"/>
          <p:cNvSpPr/>
          <p:nvPr/>
        </p:nvSpPr>
        <p:spPr>
          <a:xfrm flipV="true">
            <a:off x="1407371" y="2764285"/>
            <a:ext cx="15534662" cy="28575"/>
          </a:xfrm>
          <a:prstGeom prst="line">
            <a:avLst/>
          </a:prstGeom>
          <a:ln cap="flat" w="19050">
            <a:solidFill>
              <a:srgbClr val="084C6E"/>
            </a:solidFill>
            <a:prstDash val="solid"/>
            <a:headEnd type="none" len="sm" w="sm"/>
            <a:tailEnd type="none" len="sm" w="sm"/>
          </a:ln>
        </p:spPr>
      </p:sp>
      <p:sp>
        <p:nvSpPr>
          <p:cNvPr name="TextBox 22" id="22"/>
          <p:cNvSpPr txBox="true"/>
          <p:nvPr/>
        </p:nvSpPr>
        <p:spPr>
          <a:xfrm rot="0">
            <a:off x="2199354" y="4698301"/>
            <a:ext cx="13889292" cy="3180207"/>
          </a:xfrm>
          <a:prstGeom prst="rect">
            <a:avLst/>
          </a:prstGeom>
        </p:spPr>
        <p:txBody>
          <a:bodyPr anchor="t" rtlCol="false" tIns="0" lIns="0" bIns="0" rIns="0">
            <a:spAutoFit/>
          </a:bodyPr>
          <a:lstStyle/>
          <a:p>
            <a:pPr algn="l" marL="777240" indent="-388620" lvl="1">
              <a:lnSpc>
                <a:spcPts val="5004"/>
              </a:lnSpc>
              <a:buFont typeface="Arial"/>
              <a:buChar char="•"/>
            </a:pPr>
            <a:r>
              <a:rPr lang="en-US" b="true" sz="3600">
                <a:solidFill>
                  <a:srgbClr val="084C6E"/>
                </a:solidFill>
                <a:latin typeface="Codec Pro Bold"/>
                <a:ea typeface="Codec Pro Bold"/>
                <a:cs typeface="Codec Pro Bold"/>
                <a:sym typeface="Codec Pro Bold"/>
              </a:rPr>
              <a:t>Bootstrap</a:t>
            </a:r>
          </a:p>
          <a:p>
            <a:pPr algn="l" marL="777240" indent="-388620" lvl="1">
              <a:lnSpc>
                <a:spcPts val="5004"/>
              </a:lnSpc>
              <a:buFont typeface="Arial"/>
              <a:buChar char="•"/>
            </a:pPr>
            <a:r>
              <a:rPr lang="en-US" b="true" sz="3600">
                <a:solidFill>
                  <a:srgbClr val="084C6E"/>
                </a:solidFill>
                <a:latin typeface="Codec Pro Bold"/>
                <a:ea typeface="Codec Pro Bold"/>
                <a:cs typeface="Codec Pro Bold"/>
                <a:sym typeface="Codec Pro Bold"/>
              </a:rPr>
              <a:t>html</a:t>
            </a:r>
          </a:p>
          <a:p>
            <a:pPr algn="l" marL="777240" indent="-388620" lvl="1">
              <a:lnSpc>
                <a:spcPts val="5004"/>
              </a:lnSpc>
              <a:buFont typeface="Arial"/>
              <a:buChar char="•"/>
            </a:pPr>
            <a:r>
              <a:rPr lang="en-US" b="true" sz="3600">
                <a:solidFill>
                  <a:srgbClr val="084C6E"/>
                </a:solidFill>
                <a:latin typeface="Codec Pro Bold"/>
                <a:ea typeface="Codec Pro Bold"/>
                <a:cs typeface="Codec Pro Bold"/>
                <a:sym typeface="Codec Pro Bold"/>
              </a:rPr>
              <a:t>css</a:t>
            </a:r>
          </a:p>
          <a:p>
            <a:pPr algn="l" marL="777240" indent="-388620" lvl="1">
              <a:lnSpc>
                <a:spcPts val="5004"/>
              </a:lnSpc>
              <a:buFont typeface="Arial"/>
              <a:buChar char="•"/>
            </a:pPr>
            <a:r>
              <a:rPr lang="en-US" b="true" sz="3600">
                <a:solidFill>
                  <a:srgbClr val="084C6E"/>
                </a:solidFill>
                <a:latin typeface="Codec Pro Bold"/>
                <a:ea typeface="Codec Pro Bold"/>
                <a:cs typeface="Codec Pro Bold"/>
                <a:sym typeface="Codec Pro Bold"/>
              </a:rPr>
              <a:t>js</a:t>
            </a:r>
          </a:p>
          <a:p>
            <a:pPr algn="l" marL="777240" indent="-388620" lvl="1">
              <a:lnSpc>
                <a:spcPts val="5004"/>
              </a:lnSpc>
              <a:buFont typeface="Arial"/>
              <a:buChar char="•"/>
            </a:pPr>
            <a:r>
              <a:rPr lang="en-US" b="true" sz="3600">
                <a:solidFill>
                  <a:srgbClr val="084C6E"/>
                </a:solidFill>
                <a:latin typeface="Codec Pro Bold"/>
                <a:ea typeface="Codec Pro Bold"/>
                <a:cs typeface="Codec Pro Bold"/>
                <a:sym typeface="Codec Pro Bold"/>
              </a:rPr>
              <a:t>php</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063" y="0"/>
                  </a:moveTo>
                  <a:lnTo>
                    <a:pt x="4265663" y="0"/>
                  </a:lnTo>
                  <a:cubicBezTo>
                    <a:pt x="4268067" y="0"/>
                    <a:pt x="4270372" y="955"/>
                    <a:pt x="4272071" y="2654"/>
                  </a:cubicBezTo>
                  <a:cubicBezTo>
                    <a:pt x="4273771" y="4354"/>
                    <a:pt x="4274726" y="6659"/>
                    <a:pt x="4274726" y="9063"/>
                  </a:cubicBezTo>
                  <a:lnTo>
                    <a:pt x="4274726" y="2158404"/>
                  </a:lnTo>
                  <a:cubicBezTo>
                    <a:pt x="4274726" y="2160807"/>
                    <a:pt x="4273771" y="2163113"/>
                    <a:pt x="4272071" y="2164812"/>
                  </a:cubicBezTo>
                  <a:cubicBezTo>
                    <a:pt x="4270372" y="2166512"/>
                    <a:pt x="4268067" y="2167467"/>
                    <a:pt x="4265663" y="2167467"/>
                  </a:cubicBezTo>
                  <a:lnTo>
                    <a:pt x="9063" y="2167467"/>
                  </a:lnTo>
                  <a:cubicBezTo>
                    <a:pt x="6659" y="2167467"/>
                    <a:pt x="4354" y="2166512"/>
                    <a:pt x="2654" y="2164812"/>
                  </a:cubicBezTo>
                  <a:cubicBezTo>
                    <a:pt x="955" y="2163113"/>
                    <a:pt x="0" y="2160807"/>
                    <a:pt x="0" y="2158404"/>
                  </a:cubicBezTo>
                  <a:lnTo>
                    <a:pt x="0" y="9063"/>
                  </a:lnTo>
                  <a:cubicBezTo>
                    <a:pt x="0" y="6659"/>
                    <a:pt x="955" y="4354"/>
                    <a:pt x="2654" y="2654"/>
                  </a:cubicBezTo>
                  <a:cubicBezTo>
                    <a:pt x="4354" y="955"/>
                    <a:pt x="6659" y="0"/>
                    <a:pt x="9063" y="0"/>
                  </a:cubicBezTo>
                  <a:close/>
                </a:path>
              </a:pathLst>
            </a:custGeom>
            <a:solidFill>
              <a:srgbClr val="000000">
                <a:alpha val="0"/>
              </a:srgbClr>
            </a:solidFill>
            <a:ln w="28575" cap="sq">
              <a:solidFill>
                <a:srgbClr val="084C6E"/>
              </a:solidFill>
              <a:prstDash val="solid"/>
              <a:miter/>
            </a:ln>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590"/>
                </a:lnSpc>
              </a:pPr>
            </a:p>
          </p:txBody>
        </p:sp>
      </p:grpSp>
      <p:sp>
        <p:nvSpPr>
          <p:cNvPr name="TextBox 5" id="5"/>
          <p:cNvSpPr txBox="true"/>
          <p:nvPr/>
        </p:nvSpPr>
        <p:spPr>
          <a:xfrm rot="0">
            <a:off x="3664060" y="4343400"/>
            <a:ext cx="10959880" cy="1466850"/>
          </a:xfrm>
          <a:prstGeom prst="rect">
            <a:avLst/>
          </a:prstGeom>
        </p:spPr>
        <p:txBody>
          <a:bodyPr anchor="t" rtlCol="false" tIns="0" lIns="0" bIns="0" rIns="0">
            <a:spAutoFit/>
          </a:bodyPr>
          <a:lstStyle/>
          <a:p>
            <a:pPr algn="ctr">
              <a:lnSpc>
                <a:spcPts val="10559"/>
              </a:lnSpc>
            </a:pPr>
            <a:r>
              <a:rPr lang="en-US" b="true" sz="8799">
                <a:solidFill>
                  <a:srgbClr val="084C6E"/>
                </a:solidFill>
                <a:latin typeface="Codec Pro Bold"/>
                <a:ea typeface="Codec Pro Bold"/>
                <a:cs typeface="Codec Pro Bold"/>
                <a:sym typeface="Codec Pro Bold"/>
              </a:rPr>
              <a:t>BOOTSTRAP</a:t>
            </a:r>
          </a:p>
        </p:txBody>
      </p:sp>
      <p:grpSp>
        <p:nvGrpSpPr>
          <p:cNvPr name="Group 6" id="6"/>
          <p:cNvGrpSpPr/>
          <p:nvPr/>
        </p:nvGrpSpPr>
        <p:grpSpPr>
          <a:xfrm rot="0">
            <a:off x="14753329" y="1379968"/>
            <a:ext cx="1240428" cy="294111"/>
            <a:chOff x="0" y="0"/>
            <a:chExt cx="1653904" cy="392148"/>
          </a:xfrm>
        </p:grpSpPr>
        <p:grpSp>
          <p:nvGrpSpPr>
            <p:cNvPr name="Group 7" id="7"/>
            <p:cNvGrpSpPr/>
            <p:nvPr/>
          </p:nvGrpSpPr>
          <p:grpSpPr>
            <a:xfrm rot="0">
              <a:off x="1261756" y="0"/>
              <a:ext cx="392148" cy="39214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0" id="10"/>
            <p:cNvGrpSpPr/>
            <p:nvPr/>
          </p:nvGrpSpPr>
          <p:grpSpPr>
            <a:xfrm rot="0">
              <a:off x="633448" y="0"/>
              <a:ext cx="392148" cy="39214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3" id="13"/>
            <p:cNvGrpSpPr/>
            <p:nvPr/>
          </p:nvGrpSpPr>
          <p:grpSpPr>
            <a:xfrm rot="0">
              <a:off x="0" y="0"/>
              <a:ext cx="392148" cy="39214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a:ln w="9525" cap="sq">
                <a:solidFill>
                  <a:srgbClr val="000000"/>
                </a:solidFill>
                <a:prstDash val="solid"/>
                <a:miter/>
              </a:ln>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AutoShape 16" id="16"/>
          <p:cNvSpPr/>
          <p:nvPr/>
        </p:nvSpPr>
        <p:spPr>
          <a:xfrm>
            <a:off x="1247028" y="1965559"/>
            <a:ext cx="15822467" cy="0"/>
          </a:xfrm>
          <a:prstGeom prst="line">
            <a:avLst/>
          </a:prstGeom>
          <a:ln cap="flat" w="28575">
            <a:solidFill>
              <a:srgbClr val="084C6E"/>
            </a:solidFill>
            <a:prstDash val="solid"/>
            <a:headEnd type="none" len="sm" w="sm"/>
            <a:tailEnd type="none" len="sm" w="sm"/>
          </a:ln>
        </p:spPr>
      </p:sp>
      <p:sp>
        <p:nvSpPr>
          <p:cNvPr name="Freeform 17" id="17"/>
          <p:cNvSpPr/>
          <p:nvPr/>
        </p:nvSpPr>
        <p:spPr>
          <a:xfrm flipH="false" flipV="false" rot="0">
            <a:off x="16349806" y="1225269"/>
            <a:ext cx="603509" cy="603509"/>
          </a:xfrm>
          <a:custGeom>
            <a:avLst/>
            <a:gdLst/>
            <a:ahLst/>
            <a:cxnLst/>
            <a:rect r="r" b="b" t="t" l="l"/>
            <a:pathLst>
              <a:path h="603509" w="603509">
                <a:moveTo>
                  <a:pt x="0" y="0"/>
                </a:moveTo>
                <a:lnTo>
                  <a:pt x="603510" y="0"/>
                </a:lnTo>
                <a:lnTo>
                  <a:pt x="603510" y="603509"/>
                </a:lnTo>
                <a:lnTo>
                  <a:pt x="0" y="603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0">
            <a:off x="1255632" y="1225269"/>
            <a:ext cx="603509" cy="603509"/>
          </a:xfrm>
          <a:custGeom>
            <a:avLst/>
            <a:gdLst/>
            <a:ahLst/>
            <a:cxnLst/>
            <a:rect r="r" b="b" t="t" l="l"/>
            <a:pathLst>
              <a:path h="603509" w="603509">
                <a:moveTo>
                  <a:pt x="603509" y="0"/>
                </a:moveTo>
                <a:lnTo>
                  <a:pt x="0" y="0"/>
                </a:lnTo>
                <a:lnTo>
                  <a:pt x="0" y="603509"/>
                </a:lnTo>
                <a:lnTo>
                  <a:pt x="603509" y="603509"/>
                </a:lnTo>
                <a:lnTo>
                  <a:pt x="60350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049232" y="1302618"/>
            <a:ext cx="576742" cy="448810"/>
          </a:xfrm>
          <a:custGeom>
            <a:avLst/>
            <a:gdLst/>
            <a:ahLst/>
            <a:cxnLst/>
            <a:rect r="r" b="b" t="t" l="l"/>
            <a:pathLst>
              <a:path h="448810" w="576742">
                <a:moveTo>
                  <a:pt x="0" y="0"/>
                </a:moveTo>
                <a:lnTo>
                  <a:pt x="576741" y="0"/>
                </a:lnTo>
                <a:lnTo>
                  <a:pt x="576741" y="448810"/>
                </a:lnTo>
                <a:lnTo>
                  <a:pt x="0" y="4488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2816064" y="1187169"/>
            <a:ext cx="1295152" cy="628650"/>
          </a:xfrm>
          <a:prstGeom prst="rect">
            <a:avLst/>
          </a:prstGeom>
        </p:spPr>
        <p:txBody>
          <a:bodyPr anchor="t" rtlCol="false" tIns="0" lIns="0" bIns="0" rIns="0">
            <a:spAutoFit/>
          </a:bodyPr>
          <a:lstStyle/>
          <a:p>
            <a:pPr algn="l">
              <a:lnSpc>
                <a:spcPts val="2387"/>
              </a:lnSpc>
            </a:pPr>
            <a:r>
              <a:rPr lang="en-US" sz="1989" spc="-39" b="true">
                <a:solidFill>
                  <a:srgbClr val="084C6E"/>
                </a:solidFill>
                <a:latin typeface="Codec Pro Bold"/>
                <a:ea typeface="Codec Pro Bold"/>
                <a:cs typeface="Codec Pro Bold"/>
                <a:sym typeface="Codec Pro Bold"/>
              </a:rPr>
              <a:t>CEP CCIT FTUI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16942034" y="711434"/>
            <a:ext cx="634533" cy="634533"/>
          </a:xfrm>
          <a:custGeom>
            <a:avLst/>
            <a:gdLst/>
            <a:ahLst/>
            <a:cxnLst/>
            <a:rect r="r" b="b" t="t" l="l"/>
            <a:pathLst>
              <a:path h="634533" w="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407353" y="1656880"/>
            <a:ext cx="15534681" cy="8156353"/>
            <a:chOff x="0" y="0"/>
            <a:chExt cx="4091439" cy="2148175"/>
          </a:xfrm>
        </p:grpSpPr>
        <p:sp>
          <p:nvSpPr>
            <p:cNvPr name="Freeform 5" id="5"/>
            <p:cNvSpPr/>
            <p:nvPr/>
          </p:nvSpPr>
          <p:spPr>
            <a:xfrm flipH="false" flipV="false" rot="0">
              <a:off x="0" y="0"/>
              <a:ext cx="4091439" cy="2148175"/>
            </a:xfrm>
            <a:custGeom>
              <a:avLst/>
              <a:gdLst/>
              <a:ahLst/>
              <a:cxnLst/>
              <a:rect r="r" b="b" t="t" l="l"/>
              <a:pathLst>
                <a:path h="2148175" w="4091439">
                  <a:moveTo>
                    <a:pt x="16446" y="0"/>
                  </a:moveTo>
                  <a:lnTo>
                    <a:pt x="4074993" y="0"/>
                  </a:lnTo>
                  <a:cubicBezTo>
                    <a:pt x="4079354" y="0"/>
                    <a:pt x="4083538" y="1733"/>
                    <a:pt x="4086622" y="4817"/>
                  </a:cubicBezTo>
                  <a:cubicBezTo>
                    <a:pt x="4089706" y="7901"/>
                    <a:pt x="4091439" y="12084"/>
                    <a:pt x="4091439" y="16446"/>
                  </a:cubicBezTo>
                  <a:lnTo>
                    <a:pt x="4091439" y="2131729"/>
                  </a:lnTo>
                  <a:cubicBezTo>
                    <a:pt x="4091439" y="2136091"/>
                    <a:pt x="4089706" y="2140274"/>
                    <a:pt x="4086622" y="2143358"/>
                  </a:cubicBezTo>
                  <a:cubicBezTo>
                    <a:pt x="4083538" y="2146443"/>
                    <a:pt x="4079354" y="2148175"/>
                    <a:pt x="4074993" y="2148175"/>
                  </a:cubicBezTo>
                  <a:lnTo>
                    <a:pt x="16446" y="2148175"/>
                  </a:lnTo>
                  <a:cubicBezTo>
                    <a:pt x="12084" y="2148175"/>
                    <a:pt x="7901" y="2146443"/>
                    <a:pt x="4817" y="2143358"/>
                  </a:cubicBezTo>
                  <a:cubicBezTo>
                    <a:pt x="1733" y="2140274"/>
                    <a:pt x="0" y="2136091"/>
                    <a:pt x="0" y="2131729"/>
                  </a:cubicBezTo>
                  <a:lnTo>
                    <a:pt x="0" y="16446"/>
                  </a:lnTo>
                  <a:cubicBezTo>
                    <a:pt x="0" y="12084"/>
                    <a:pt x="1733" y="7901"/>
                    <a:pt x="4817" y="4817"/>
                  </a:cubicBezTo>
                  <a:cubicBezTo>
                    <a:pt x="7901" y="1733"/>
                    <a:pt x="12084" y="0"/>
                    <a:pt x="16446" y="0"/>
                  </a:cubicBezTo>
                  <a:close/>
                </a:path>
              </a:pathLst>
            </a:custGeom>
            <a:gradFill rotWithShape="true">
              <a:gsLst>
                <a:gs pos="0">
                  <a:srgbClr val="FFFFFF">
                    <a:alpha val="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6" id="6"/>
            <p:cNvSpPr txBox="true"/>
            <p:nvPr/>
          </p:nvSpPr>
          <p:spPr>
            <a:xfrm>
              <a:off x="0" y="-28575"/>
              <a:ext cx="4091439" cy="2176750"/>
            </a:xfrm>
            <a:prstGeom prst="rect">
              <a:avLst/>
            </a:prstGeom>
          </p:spPr>
          <p:txBody>
            <a:bodyPr anchor="ctr" rtlCol="false" tIns="50800" lIns="50800" bIns="50800" rIns="50800"/>
            <a:lstStyle/>
            <a:p>
              <a:pPr algn="ctr">
                <a:lnSpc>
                  <a:spcPts val="2590"/>
                </a:lnSpc>
              </a:pPr>
            </a:p>
          </p:txBody>
        </p:sp>
      </p:grpSp>
      <p:grpSp>
        <p:nvGrpSpPr>
          <p:cNvPr name="Group 7" id="7"/>
          <p:cNvGrpSpPr/>
          <p:nvPr/>
        </p:nvGrpSpPr>
        <p:grpSpPr>
          <a:xfrm rot="0">
            <a:off x="5746430" y="1087496"/>
            <a:ext cx="6795139" cy="1407585"/>
            <a:chOff x="0" y="0"/>
            <a:chExt cx="1789666" cy="370722"/>
          </a:xfrm>
        </p:grpSpPr>
        <p:sp>
          <p:nvSpPr>
            <p:cNvPr name="Freeform 8" id="8"/>
            <p:cNvSpPr/>
            <p:nvPr/>
          </p:nvSpPr>
          <p:spPr>
            <a:xfrm flipH="false" flipV="false" rot="0">
              <a:off x="0" y="0"/>
              <a:ext cx="1789666" cy="370722"/>
            </a:xfrm>
            <a:custGeom>
              <a:avLst/>
              <a:gdLst/>
              <a:ahLst/>
              <a:cxnLst/>
              <a:rect r="r" b="b" t="t" l="l"/>
              <a:pathLst>
                <a:path h="370722" w="1789666">
                  <a:moveTo>
                    <a:pt x="29623" y="0"/>
                  </a:moveTo>
                  <a:lnTo>
                    <a:pt x="1760044" y="0"/>
                  </a:lnTo>
                  <a:cubicBezTo>
                    <a:pt x="1767900" y="0"/>
                    <a:pt x="1775435" y="3121"/>
                    <a:pt x="1780990" y="8676"/>
                  </a:cubicBezTo>
                  <a:cubicBezTo>
                    <a:pt x="1786545" y="14232"/>
                    <a:pt x="1789666" y="21766"/>
                    <a:pt x="1789666" y="29623"/>
                  </a:cubicBezTo>
                  <a:lnTo>
                    <a:pt x="1789666" y="341099"/>
                  </a:lnTo>
                  <a:cubicBezTo>
                    <a:pt x="1789666" y="348956"/>
                    <a:pt x="1786545" y="356490"/>
                    <a:pt x="1780990" y="362046"/>
                  </a:cubicBezTo>
                  <a:cubicBezTo>
                    <a:pt x="1775435" y="367601"/>
                    <a:pt x="1767900" y="370722"/>
                    <a:pt x="1760044" y="370722"/>
                  </a:cubicBezTo>
                  <a:lnTo>
                    <a:pt x="29623" y="370722"/>
                  </a:lnTo>
                  <a:cubicBezTo>
                    <a:pt x="21766" y="370722"/>
                    <a:pt x="14232" y="367601"/>
                    <a:pt x="8676" y="362046"/>
                  </a:cubicBezTo>
                  <a:cubicBezTo>
                    <a:pt x="3121" y="356490"/>
                    <a:pt x="0" y="348956"/>
                    <a:pt x="0" y="341099"/>
                  </a:cubicBezTo>
                  <a:lnTo>
                    <a:pt x="0" y="29623"/>
                  </a:lnTo>
                  <a:cubicBezTo>
                    <a:pt x="0" y="21766"/>
                    <a:pt x="3121" y="14232"/>
                    <a:pt x="8676" y="8676"/>
                  </a:cubicBezTo>
                  <a:cubicBezTo>
                    <a:pt x="14232" y="3121"/>
                    <a:pt x="21766" y="0"/>
                    <a:pt x="29623" y="0"/>
                  </a:cubicBezTo>
                  <a:close/>
                </a:path>
              </a:pathLst>
            </a:custGeom>
            <a:gradFill rotWithShape="true">
              <a:gsLst>
                <a:gs pos="0">
                  <a:srgbClr val="FFFFFF">
                    <a:alpha val="10000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9" id="9"/>
            <p:cNvSpPr txBox="true"/>
            <p:nvPr/>
          </p:nvSpPr>
          <p:spPr>
            <a:xfrm>
              <a:off x="0" y="-28575"/>
              <a:ext cx="1789666" cy="399297"/>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0" id="10"/>
          <p:cNvGrpSpPr/>
          <p:nvPr/>
        </p:nvGrpSpPr>
        <p:grpSpPr>
          <a:xfrm rot="0">
            <a:off x="13872912" y="2063333"/>
            <a:ext cx="1240428" cy="294111"/>
            <a:chOff x="0" y="0"/>
            <a:chExt cx="1653904" cy="392148"/>
          </a:xfrm>
        </p:grpSpPr>
        <p:grpSp>
          <p:nvGrpSpPr>
            <p:cNvPr name="Group 11" id="11"/>
            <p:cNvGrpSpPr/>
            <p:nvPr/>
          </p:nvGrpSpPr>
          <p:grpSpPr>
            <a:xfrm rot="0">
              <a:off x="1261756" y="0"/>
              <a:ext cx="392148" cy="39214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4" id="14"/>
            <p:cNvGrpSpPr/>
            <p:nvPr/>
          </p:nvGrpSpPr>
          <p:grpSpPr>
            <a:xfrm rot="0">
              <a:off x="633448" y="0"/>
              <a:ext cx="392148" cy="39214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7" id="17"/>
            <p:cNvGrpSpPr/>
            <p:nvPr/>
          </p:nvGrpSpPr>
          <p:grpSpPr>
            <a:xfrm rot="0">
              <a:off x="0" y="0"/>
              <a:ext cx="392148" cy="39214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TextBox 20" id="20"/>
          <p:cNvSpPr txBox="true"/>
          <p:nvPr/>
        </p:nvSpPr>
        <p:spPr>
          <a:xfrm rot="0">
            <a:off x="6229630" y="1353138"/>
            <a:ext cx="5890126" cy="800100"/>
          </a:xfrm>
          <a:prstGeom prst="rect">
            <a:avLst/>
          </a:prstGeom>
        </p:spPr>
        <p:txBody>
          <a:bodyPr anchor="t" rtlCol="false" tIns="0" lIns="0" bIns="0" rIns="0">
            <a:spAutoFit/>
          </a:bodyPr>
          <a:lstStyle/>
          <a:p>
            <a:pPr algn="ctr" marL="0" indent="0" lvl="0">
              <a:lnSpc>
                <a:spcPts val="5759"/>
              </a:lnSpc>
              <a:spcBef>
                <a:spcPct val="0"/>
              </a:spcBef>
            </a:pPr>
            <a:r>
              <a:rPr lang="en-US" b="true" sz="4799">
                <a:solidFill>
                  <a:srgbClr val="084C6E"/>
                </a:solidFill>
                <a:latin typeface="Codec Pro Bold"/>
                <a:ea typeface="Codec Pro Bold"/>
                <a:cs typeface="Codec Pro Bold"/>
                <a:sym typeface="Codec Pro Bold"/>
              </a:rPr>
              <a:t>INTRODUCTION</a:t>
            </a:r>
          </a:p>
        </p:txBody>
      </p:sp>
      <p:sp>
        <p:nvSpPr>
          <p:cNvPr name="TextBox 21" id="21"/>
          <p:cNvSpPr txBox="true"/>
          <p:nvPr/>
        </p:nvSpPr>
        <p:spPr>
          <a:xfrm rot="0">
            <a:off x="2230047" y="4801339"/>
            <a:ext cx="13889292" cy="2551557"/>
          </a:xfrm>
          <a:prstGeom prst="rect">
            <a:avLst/>
          </a:prstGeom>
        </p:spPr>
        <p:txBody>
          <a:bodyPr anchor="t" rtlCol="false" tIns="0" lIns="0" bIns="0" rIns="0">
            <a:spAutoFit/>
          </a:bodyPr>
          <a:lstStyle/>
          <a:p>
            <a:pPr algn="l" marL="777240" indent="-388620" lvl="1">
              <a:lnSpc>
                <a:spcPts val="5004"/>
              </a:lnSpc>
              <a:buFont typeface="Arial"/>
              <a:buChar char="•"/>
            </a:pPr>
            <a:r>
              <a:rPr lang="en-US" b="true" sz="3600">
                <a:solidFill>
                  <a:srgbClr val="084C6E"/>
                </a:solidFill>
                <a:latin typeface="Codec Pro Bold"/>
                <a:ea typeface="Codec Pro Bold"/>
                <a:cs typeface="Codec Pro Bold"/>
                <a:sym typeface="Codec Pro Bold"/>
              </a:rPr>
              <a:t>Bootstrap is a popular front-end framework used to design responsive and modern web interfaces. It provides pre-designed templates, components, and utilities for layout, forms, buttons, navigation, and more.</a:t>
            </a:r>
          </a:p>
        </p:txBody>
      </p:sp>
      <p:sp>
        <p:nvSpPr>
          <p:cNvPr name="AutoShape 22" id="22"/>
          <p:cNvSpPr/>
          <p:nvPr/>
        </p:nvSpPr>
        <p:spPr>
          <a:xfrm flipV="true">
            <a:off x="1407371" y="2764285"/>
            <a:ext cx="15534662" cy="28575"/>
          </a:xfrm>
          <a:prstGeom prst="line">
            <a:avLst/>
          </a:prstGeom>
          <a:ln cap="flat" w="19050">
            <a:solidFill>
              <a:srgbClr val="084C6E"/>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063" y="0"/>
                  </a:moveTo>
                  <a:lnTo>
                    <a:pt x="4265663" y="0"/>
                  </a:lnTo>
                  <a:cubicBezTo>
                    <a:pt x="4268067" y="0"/>
                    <a:pt x="4270372" y="955"/>
                    <a:pt x="4272071" y="2654"/>
                  </a:cubicBezTo>
                  <a:cubicBezTo>
                    <a:pt x="4273771" y="4354"/>
                    <a:pt x="4274726" y="6659"/>
                    <a:pt x="4274726" y="9063"/>
                  </a:cubicBezTo>
                  <a:lnTo>
                    <a:pt x="4274726" y="2158404"/>
                  </a:lnTo>
                  <a:cubicBezTo>
                    <a:pt x="4274726" y="2160807"/>
                    <a:pt x="4273771" y="2163113"/>
                    <a:pt x="4272071" y="2164812"/>
                  </a:cubicBezTo>
                  <a:cubicBezTo>
                    <a:pt x="4270372" y="2166512"/>
                    <a:pt x="4268067" y="2167467"/>
                    <a:pt x="4265663" y="2167467"/>
                  </a:cubicBezTo>
                  <a:lnTo>
                    <a:pt x="9063" y="2167467"/>
                  </a:lnTo>
                  <a:cubicBezTo>
                    <a:pt x="6659" y="2167467"/>
                    <a:pt x="4354" y="2166512"/>
                    <a:pt x="2654" y="2164812"/>
                  </a:cubicBezTo>
                  <a:cubicBezTo>
                    <a:pt x="955" y="2163113"/>
                    <a:pt x="0" y="2160807"/>
                    <a:pt x="0" y="2158404"/>
                  </a:cubicBezTo>
                  <a:lnTo>
                    <a:pt x="0" y="9063"/>
                  </a:lnTo>
                  <a:cubicBezTo>
                    <a:pt x="0" y="6659"/>
                    <a:pt x="955" y="4354"/>
                    <a:pt x="2654" y="2654"/>
                  </a:cubicBezTo>
                  <a:cubicBezTo>
                    <a:pt x="4354" y="955"/>
                    <a:pt x="6659" y="0"/>
                    <a:pt x="9063" y="0"/>
                  </a:cubicBezTo>
                  <a:close/>
                </a:path>
              </a:pathLst>
            </a:custGeom>
            <a:solidFill>
              <a:srgbClr val="000000">
                <a:alpha val="0"/>
              </a:srgbClr>
            </a:solidFill>
            <a:ln w="28575" cap="sq">
              <a:solidFill>
                <a:srgbClr val="084C6E"/>
              </a:solidFill>
              <a:prstDash val="solid"/>
              <a:miter/>
            </a:ln>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590"/>
                </a:lnSpc>
              </a:pPr>
            </a:p>
          </p:txBody>
        </p:sp>
      </p:grpSp>
      <p:sp>
        <p:nvSpPr>
          <p:cNvPr name="TextBox 5" id="5"/>
          <p:cNvSpPr txBox="true"/>
          <p:nvPr/>
        </p:nvSpPr>
        <p:spPr>
          <a:xfrm rot="0">
            <a:off x="3664060" y="4343400"/>
            <a:ext cx="10959880" cy="1466850"/>
          </a:xfrm>
          <a:prstGeom prst="rect">
            <a:avLst/>
          </a:prstGeom>
        </p:spPr>
        <p:txBody>
          <a:bodyPr anchor="t" rtlCol="false" tIns="0" lIns="0" bIns="0" rIns="0">
            <a:spAutoFit/>
          </a:bodyPr>
          <a:lstStyle/>
          <a:p>
            <a:pPr algn="ctr">
              <a:lnSpc>
                <a:spcPts val="10559"/>
              </a:lnSpc>
            </a:pPr>
            <a:r>
              <a:rPr lang="en-US" b="true" sz="8799">
                <a:solidFill>
                  <a:srgbClr val="084C6E"/>
                </a:solidFill>
                <a:latin typeface="Codec Pro Bold"/>
                <a:ea typeface="Codec Pro Bold"/>
                <a:cs typeface="Codec Pro Bold"/>
                <a:sym typeface="Codec Pro Bold"/>
              </a:rPr>
              <a:t>HTML</a:t>
            </a:r>
          </a:p>
        </p:txBody>
      </p:sp>
      <p:grpSp>
        <p:nvGrpSpPr>
          <p:cNvPr name="Group 6" id="6"/>
          <p:cNvGrpSpPr/>
          <p:nvPr/>
        </p:nvGrpSpPr>
        <p:grpSpPr>
          <a:xfrm rot="0">
            <a:off x="14753329" y="1379968"/>
            <a:ext cx="1240428" cy="294111"/>
            <a:chOff x="0" y="0"/>
            <a:chExt cx="1653904" cy="392148"/>
          </a:xfrm>
        </p:grpSpPr>
        <p:grpSp>
          <p:nvGrpSpPr>
            <p:cNvPr name="Group 7" id="7"/>
            <p:cNvGrpSpPr/>
            <p:nvPr/>
          </p:nvGrpSpPr>
          <p:grpSpPr>
            <a:xfrm rot="0">
              <a:off x="1261756" y="0"/>
              <a:ext cx="392148" cy="39214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0" id="10"/>
            <p:cNvGrpSpPr/>
            <p:nvPr/>
          </p:nvGrpSpPr>
          <p:grpSpPr>
            <a:xfrm rot="0">
              <a:off x="633448" y="0"/>
              <a:ext cx="392148" cy="39214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3" id="13"/>
            <p:cNvGrpSpPr/>
            <p:nvPr/>
          </p:nvGrpSpPr>
          <p:grpSpPr>
            <a:xfrm rot="0">
              <a:off x="0" y="0"/>
              <a:ext cx="392148" cy="39214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a:ln w="9525" cap="sq">
                <a:solidFill>
                  <a:srgbClr val="000000"/>
                </a:solidFill>
                <a:prstDash val="solid"/>
                <a:miter/>
              </a:ln>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AutoShape 16" id="16"/>
          <p:cNvSpPr/>
          <p:nvPr/>
        </p:nvSpPr>
        <p:spPr>
          <a:xfrm>
            <a:off x="1247028" y="1965559"/>
            <a:ext cx="15822467" cy="0"/>
          </a:xfrm>
          <a:prstGeom prst="line">
            <a:avLst/>
          </a:prstGeom>
          <a:ln cap="flat" w="28575">
            <a:solidFill>
              <a:srgbClr val="084C6E"/>
            </a:solidFill>
            <a:prstDash val="solid"/>
            <a:headEnd type="none" len="sm" w="sm"/>
            <a:tailEnd type="none" len="sm" w="sm"/>
          </a:ln>
        </p:spPr>
      </p:sp>
      <p:sp>
        <p:nvSpPr>
          <p:cNvPr name="Freeform 17" id="17"/>
          <p:cNvSpPr/>
          <p:nvPr/>
        </p:nvSpPr>
        <p:spPr>
          <a:xfrm flipH="false" flipV="false" rot="0">
            <a:off x="16349806" y="1225269"/>
            <a:ext cx="603509" cy="603509"/>
          </a:xfrm>
          <a:custGeom>
            <a:avLst/>
            <a:gdLst/>
            <a:ahLst/>
            <a:cxnLst/>
            <a:rect r="r" b="b" t="t" l="l"/>
            <a:pathLst>
              <a:path h="603509" w="603509">
                <a:moveTo>
                  <a:pt x="0" y="0"/>
                </a:moveTo>
                <a:lnTo>
                  <a:pt x="603510" y="0"/>
                </a:lnTo>
                <a:lnTo>
                  <a:pt x="603510" y="603509"/>
                </a:lnTo>
                <a:lnTo>
                  <a:pt x="0" y="603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0">
            <a:off x="1255632" y="1225269"/>
            <a:ext cx="603509" cy="603509"/>
          </a:xfrm>
          <a:custGeom>
            <a:avLst/>
            <a:gdLst/>
            <a:ahLst/>
            <a:cxnLst/>
            <a:rect r="r" b="b" t="t" l="l"/>
            <a:pathLst>
              <a:path h="603509" w="603509">
                <a:moveTo>
                  <a:pt x="603509" y="0"/>
                </a:moveTo>
                <a:lnTo>
                  <a:pt x="0" y="0"/>
                </a:lnTo>
                <a:lnTo>
                  <a:pt x="0" y="603509"/>
                </a:lnTo>
                <a:lnTo>
                  <a:pt x="603509" y="603509"/>
                </a:lnTo>
                <a:lnTo>
                  <a:pt x="60350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049232" y="1302618"/>
            <a:ext cx="576742" cy="448810"/>
          </a:xfrm>
          <a:custGeom>
            <a:avLst/>
            <a:gdLst/>
            <a:ahLst/>
            <a:cxnLst/>
            <a:rect r="r" b="b" t="t" l="l"/>
            <a:pathLst>
              <a:path h="448810" w="576742">
                <a:moveTo>
                  <a:pt x="0" y="0"/>
                </a:moveTo>
                <a:lnTo>
                  <a:pt x="576741" y="0"/>
                </a:lnTo>
                <a:lnTo>
                  <a:pt x="576741" y="448810"/>
                </a:lnTo>
                <a:lnTo>
                  <a:pt x="0" y="4488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2816064" y="1187169"/>
            <a:ext cx="1295152" cy="628650"/>
          </a:xfrm>
          <a:prstGeom prst="rect">
            <a:avLst/>
          </a:prstGeom>
        </p:spPr>
        <p:txBody>
          <a:bodyPr anchor="t" rtlCol="false" tIns="0" lIns="0" bIns="0" rIns="0">
            <a:spAutoFit/>
          </a:bodyPr>
          <a:lstStyle/>
          <a:p>
            <a:pPr algn="l">
              <a:lnSpc>
                <a:spcPts val="2387"/>
              </a:lnSpc>
            </a:pPr>
            <a:r>
              <a:rPr lang="en-US" sz="1989" spc="-39" b="true">
                <a:solidFill>
                  <a:srgbClr val="084C6E"/>
                </a:solidFill>
                <a:latin typeface="Codec Pro Bold"/>
                <a:ea typeface="Codec Pro Bold"/>
                <a:cs typeface="Codec Pro Bold"/>
                <a:sym typeface="Codec Pro Bold"/>
              </a:rPr>
              <a:t>CEP CCIT FTUI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16942034" y="711434"/>
            <a:ext cx="634533" cy="634533"/>
          </a:xfrm>
          <a:custGeom>
            <a:avLst/>
            <a:gdLst/>
            <a:ahLst/>
            <a:cxnLst/>
            <a:rect r="r" b="b" t="t" l="l"/>
            <a:pathLst>
              <a:path h="634533" w="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72820" y="711434"/>
            <a:ext cx="634533" cy="634533"/>
          </a:xfrm>
          <a:custGeom>
            <a:avLst/>
            <a:gdLst/>
            <a:ahLst/>
            <a:cxnLst/>
            <a:rect r="r" b="b" t="t" l="l"/>
            <a:pathLst>
              <a:path h="634533" w="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407353" y="1656880"/>
            <a:ext cx="15534681" cy="8156353"/>
            <a:chOff x="0" y="0"/>
            <a:chExt cx="4091439" cy="2148175"/>
          </a:xfrm>
        </p:grpSpPr>
        <p:sp>
          <p:nvSpPr>
            <p:cNvPr name="Freeform 5" id="5"/>
            <p:cNvSpPr/>
            <p:nvPr/>
          </p:nvSpPr>
          <p:spPr>
            <a:xfrm flipH="false" flipV="false" rot="0">
              <a:off x="0" y="0"/>
              <a:ext cx="4091439" cy="2148175"/>
            </a:xfrm>
            <a:custGeom>
              <a:avLst/>
              <a:gdLst/>
              <a:ahLst/>
              <a:cxnLst/>
              <a:rect r="r" b="b" t="t" l="l"/>
              <a:pathLst>
                <a:path h="2148175" w="4091439">
                  <a:moveTo>
                    <a:pt x="16446" y="0"/>
                  </a:moveTo>
                  <a:lnTo>
                    <a:pt x="4074993" y="0"/>
                  </a:lnTo>
                  <a:cubicBezTo>
                    <a:pt x="4079354" y="0"/>
                    <a:pt x="4083538" y="1733"/>
                    <a:pt x="4086622" y="4817"/>
                  </a:cubicBezTo>
                  <a:cubicBezTo>
                    <a:pt x="4089706" y="7901"/>
                    <a:pt x="4091439" y="12084"/>
                    <a:pt x="4091439" y="16446"/>
                  </a:cubicBezTo>
                  <a:lnTo>
                    <a:pt x="4091439" y="2131729"/>
                  </a:lnTo>
                  <a:cubicBezTo>
                    <a:pt x="4091439" y="2136091"/>
                    <a:pt x="4089706" y="2140274"/>
                    <a:pt x="4086622" y="2143358"/>
                  </a:cubicBezTo>
                  <a:cubicBezTo>
                    <a:pt x="4083538" y="2146443"/>
                    <a:pt x="4079354" y="2148175"/>
                    <a:pt x="4074993" y="2148175"/>
                  </a:cubicBezTo>
                  <a:lnTo>
                    <a:pt x="16446" y="2148175"/>
                  </a:lnTo>
                  <a:cubicBezTo>
                    <a:pt x="12084" y="2148175"/>
                    <a:pt x="7901" y="2146443"/>
                    <a:pt x="4817" y="2143358"/>
                  </a:cubicBezTo>
                  <a:cubicBezTo>
                    <a:pt x="1733" y="2140274"/>
                    <a:pt x="0" y="2136091"/>
                    <a:pt x="0" y="2131729"/>
                  </a:cubicBezTo>
                  <a:lnTo>
                    <a:pt x="0" y="16446"/>
                  </a:lnTo>
                  <a:cubicBezTo>
                    <a:pt x="0" y="12084"/>
                    <a:pt x="1733" y="7901"/>
                    <a:pt x="4817" y="4817"/>
                  </a:cubicBezTo>
                  <a:cubicBezTo>
                    <a:pt x="7901" y="1733"/>
                    <a:pt x="12084" y="0"/>
                    <a:pt x="16446" y="0"/>
                  </a:cubicBezTo>
                  <a:close/>
                </a:path>
              </a:pathLst>
            </a:custGeom>
            <a:gradFill rotWithShape="true">
              <a:gsLst>
                <a:gs pos="0">
                  <a:srgbClr val="FFFFFF">
                    <a:alpha val="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6" id="6"/>
            <p:cNvSpPr txBox="true"/>
            <p:nvPr/>
          </p:nvSpPr>
          <p:spPr>
            <a:xfrm>
              <a:off x="0" y="-28575"/>
              <a:ext cx="4091439" cy="2176750"/>
            </a:xfrm>
            <a:prstGeom prst="rect">
              <a:avLst/>
            </a:prstGeom>
          </p:spPr>
          <p:txBody>
            <a:bodyPr anchor="ctr" rtlCol="false" tIns="50800" lIns="50800" bIns="50800" rIns="50800"/>
            <a:lstStyle/>
            <a:p>
              <a:pPr algn="ctr">
                <a:lnSpc>
                  <a:spcPts val="2590"/>
                </a:lnSpc>
              </a:pPr>
            </a:p>
          </p:txBody>
        </p:sp>
      </p:grpSp>
      <p:grpSp>
        <p:nvGrpSpPr>
          <p:cNvPr name="Group 7" id="7"/>
          <p:cNvGrpSpPr/>
          <p:nvPr/>
        </p:nvGrpSpPr>
        <p:grpSpPr>
          <a:xfrm rot="0">
            <a:off x="5746430" y="1087496"/>
            <a:ext cx="6795139" cy="1407585"/>
            <a:chOff x="0" y="0"/>
            <a:chExt cx="1789666" cy="370722"/>
          </a:xfrm>
        </p:grpSpPr>
        <p:sp>
          <p:nvSpPr>
            <p:cNvPr name="Freeform 8" id="8"/>
            <p:cNvSpPr/>
            <p:nvPr/>
          </p:nvSpPr>
          <p:spPr>
            <a:xfrm flipH="false" flipV="false" rot="0">
              <a:off x="0" y="0"/>
              <a:ext cx="1789666" cy="370722"/>
            </a:xfrm>
            <a:custGeom>
              <a:avLst/>
              <a:gdLst/>
              <a:ahLst/>
              <a:cxnLst/>
              <a:rect r="r" b="b" t="t" l="l"/>
              <a:pathLst>
                <a:path h="370722" w="1789666">
                  <a:moveTo>
                    <a:pt x="29623" y="0"/>
                  </a:moveTo>
                  <a:lnTo>
                    <a:pt x="1760044" y="0"/>
                  </a:lnTo>
                  <a:cubicBezTo>
                    <a:pt x="1767900" y="0"/>
                    <a:pt x="1775435" y="3121"/>
                    <a:pt x="1780990" y="8676"/>
                  </a:cubicBezTo>
                  <a:cubicBezTo>
                    <a:pt x="1786545" y="14232"/>
                    <a:pt x="1789666" y="21766"/>
                    <a:pt x="1789666" y="29623"/>
                  </a:cubicBezTo>
                  <a:lnTo>
                    <a:pt x="1789666" y="341099"/>
                  </a:lnTo>
                  <a:cubicBezTo>
                    <a:pt x="1789666" y="348956"/>
                    <a:pt x="1786545" y="356490"/>
                    <a:pt x="1780990" y="362046"/>
                  </a:cubicBezTo>
                  <a:cubicBezTo>
                    <a:pt x="1775435" y="367601"/>
                    <a:pt x="1767900" y="370722"/>
                    <a:pt x="1760044" y="370722"/>
                  </a:cubicBezTo>
                  <a:lnTo>
                    <a:pt x="29623" y="370722"/>
                  </a:lnTo>
                  <a:cubicBezTo>
                    <a:pt x="21766" y="370722"/>
                    <a:pt x="14232" y="367601"/>
                    <a:pt x="8676" y="362046"/>
                  </a:cubicBezTo>
                  <a:cubicBezTo>
                    <a:pt x="3121" y="356490"/>
                    <a:pt x="0" y="348956"/>
                    <a:pt x="0" y="341099"/>
                  </a:cubicBezTo>
                  <a:lnTo>
                    <a:pt x="0" y="29623"/>
                  </a:lnTo>
                  <a:cubicBezTo>
                    <a:pt x="0" y="21766"/>
                    <a:pt x="3121" y="14232"/>
                    <a:pt x="8676" y="8676"/>
                  </a:cubicBezTo>
                  <a:cubicBezTo>
                    <a:pt x="14232" y="3121"/>
                    <a:pt x="21766" y="0"/>
                    <a:pt x="29623" y="0"/>
                  </a:cubicBezTo>
                  <a:close/>
                </a:path>
              </a:pathLst>
            </a:custGeom>
            <a:gradFill rotWithShape="true">
              <a:gsLst>
                <a:gs pos="0">
                  <a:srgbClr val="FFFFFF">
                    <a:alpha val="100000"/>
                  </a:srgbClr>
                </a:gs>
                <a:gs pos="100000">
                  <a:srgbClr val="FFFFFF">
                    <a:alpha val="100000"/>
                  </a:srgbClr>
                </a:gs>
              </a:gsLst>
              <a:path path="circle">
                <a:fillToRect l="0" r="100000" t="0" b="100000"/>
              </a:path>
              <a:tileRect r="0" l="-100000" b="0" t="-100000"/>
            </a:gradFill>
            <a:ln w="19050" cap="rnd">
              <a:solidFill>
                <a:srgbClr val="084C6E"/>
              </a:solidFill>
              <a:prstDash val="solid"/>
              <a:round/>
            </a:ln>
          </p:spPr>
        </p:sp>
        <p:sp>
          <p:nvSpPr>
            <p:cNvPr name="TextBox 9" id="9"/>
            <p:cNvSpPr txBox="true"/>
            <p:nvPr/>
          </p:nvSpPr>
          <p:spPr>
            <a:xfrm>
              <a:off x="0" y="-28575"/>
              <a:ext cx="1789666" cy="399297"/>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0" id="10"/>
          <p:cNvGrpSpPr/>
          <p:nvPr/>
        </p:nvGrpSpPr>
        <p:grpSpPr>
          <a:xfrm rot="0">
            <a:off x="13872912" y="2063333"/>
            <a:ext cx="1240428" cy="294111"/>
            <a:chOff x="0" y="0"/>
            <a:chExt cx="1653904" cy="392148"/>
          </a:xfrm>
        </p:grpSpPr>
        <p:grpSp>
          <p:nvGrpSpPr>
            <p:cNvPr name="Group 11" id="11"/>
            <p:cNvGrpSpPr/>
            <p:nvPr/>
          </p:nvGrpSpPr>
          <p:grpSpPr>
            <a:xfrm rot="0">
              <a:off x="1261756" y="0"/>
              <a:ext cx="392148" cy="39214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4" id="14"/>
            <p:cNvGrpSpPr/>
            <p:nvPr/>
          </p:nvGrpSpPr>
          <p:grpSpPr>
            <a:xfrm rot="0">
              <a:off x="633448" y="0"/>
              <a:ext cx="392148" cy="39214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7" id="17"/>
            <p:cNvGrpSpPr/>
            <p:nvPr/>
          </p:nvGrpSpPr>
          <p:grpSpPr>
            <a:xfrm rot="0">
              <a:off x="0" y="0"/>
              <a:ext cx="392148" cy="39214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TextBox 20" id="20"/>
          <p:cNvSpPr txBox="true"/>
          <p:nvPr/>
        </p:nvSpPr>
        <p:spPr>
          <a:xfrm rot="0">
            <a:off x="6229630" y="1353138"/>
            <a:ext cx="5890126" cy="800100"/>
          </a:xfrm>
          <a:prstGeom prst="rect">
            <a:avLst/>
          </a:prstGeom>
        </p:spPr>
        <p:txBody>
          <a:bodyPr anchor="t" rtlCol="false" tIns="0" lIns="0" bIns="0" rIns="0">
            <a:spAutoFit/>
          </a:bodyPr>
          <a:lstStyle/>
          <a:p>
            <a:pPr algn="ctr" marL="0" indent="0" lvl="0">
              <a:lnSpc>
                <a:spcPts val="5759"/>
              </a:lnSpc>
              <a:spcBef>
                <a:spcPct val="0"/>
              </a:spcBef>
            </a:pPr>
            <a:r>
              <a:rPr lang="en-US" b="true" sz="4799">
                <a:solidFill>
                  <a:srgbClr val="084C6E"/>
                </a:solidFill>
                <a:latin typeface="Codec Pro Bold"/>
                <a:ea typeface="Codec Pro Bold"/>
                <a:cs typeface="Codec Pro Bold"/>
                <a:sym typeface="Codec Pro Bold"/>
              </a:rPr>
              <a:t>INTRODUCTION</a:t>
            </a:r>
          </a:p>
        </p:txBody>
      </p:sp>
      <p:sp>
        <p:nvSpPr>
          <p:cNvPr name="TextBox 21" id="21"/>
          <p:cNvSpPr txBox="true"/>
          <p:nvPr/>
        </p:nvSpPr>
        <p:spPr>
          <a:xfrm rot="0">
            <a:off x="2230047" y="4801339"/>
            <a:ext cx="13889292" cy="2551557"/>
          </a:xfrm>
          <a:prstGeom prst="rect">
            <a:avLst/>
          </a:prstGeom>
        </p:spPr>
        <p:txBody>
          <a:bodyPr anchor="t" rtlCol="false" tIns="0" lIns="0" bIns="0" rIns="0">
            <a:spAutoFit/>
          </a:bodyPr>
          <a:lstStyle/>
          <a:p>
            <a:pPr algn="l" marL="777240" indent="-388620" lvl="1">
              <a:lnSpc>
                <a:spcPts val="5004"/>
              </a:lnSpc>
              <a:buFont typeface="Arial"/>
              <a:buChar char="•"/>
            </a:pPr>
            <a:r>
              <a:rPr lang="en-US" b="true" sz="3600">
                <a:solidFill>
                  <a:srgbClr val="084C6E"/>
                </a:solidFill>
                <a:latin typeface="Codec Pro Bold"/>
                <a:ea typeface="Codec Pro Bold"/>
                <a:cs typeface="Codec Pro Bold"/>
                <a:sym typeface="Codec Pro Bold"/>
              </a:rPr>
              <a:t>HTML is the standard language used for creating the structure of web pages. It consists of elements like headers, paragraphs, links, images, and forms, defining how content is organized.</a:t>
            </a:r>
          </a:p>
        </p:txBody>
      </p:sp>
      <p:sp>
        <p:nvSpPr>
          <p:cNvPr name="AutoShape 22" id="22"/>
          <p:cNvSpPr/>
          <p:nvPr/>
        </p:nvSpPr>
        <p:spPr>
          <a:xfrm flipV="true">
            <a:off x="1407371" y="2764285"/>
            <a:ext cx="15534662" cy="28575"/>
          </a:xfrm>
          <a:prstGeom prst="line">
            <a:avLst/>
          </a:prstGeom>
          <a:ln cap="flat" w="19050">
            <a:solidFill>
              <a:srgbClr val="084C6E"/>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4BFDD">
                <a:alpha val="100000"/>
              </a:srgbClr>
            </a:gs>
            <a:gs pos="50000">
              <a:srgbClr val="FFFFFF">
                <a:alpha val="100000"/>
              </a:srgbClr>
            </a:gs>
            <a:gs pos="100000">
              <a:srgbClr val="FFF7C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063" y="0"/>
                  </a:moveTo>
                  <a:lnTo>
                    <a:pt x="4265663" y="0"/>
                  </a:lnTo>
                  <a:cubicBezTo>
                    <a:pt x="4268067" y="0"/>
                    <a:pt x="4270372" y="955"/>
                    <a:pt x="4272071" y="2654"/>
                  </a:cubicBezTo>
                  <a:cubicBezTo>
                    <a:pt x="4273771" y="4354"/>
                    <a:pt x="4274726" y="6659"/>
                    <a:pt x="4274726" y="9063"/>
                  </a:cubicBezTo>
                  <a:lnTo>
                    <a:pt x="4274726" y="2158404"/>
                  </a:lnTo>
                  <a:cubicBezTo>
                    <a:pt x="4274726" y="2160807"/>
                    <a:pt x="4273771" y="2163113"/>
                    <a:pt x="4272071" y="2164812"/>
                  </a:cubicBezTo>
                  <a:cubicBezTo>
                    <a:pt x="4270372" y="2166512"/>
                    <a:pt x="4268067" y="2167467"/>
                    <a:pt x="4265663" y="2167467"/>
                  </a:cubicBezTo>
                  <a:lnTo>
                    <a:pt x="9063" y="2167467"/>
                  </a:lnTo>
                  <a:cubicBezTo>
                    <a:pt x="6659" y="2167467"/>
                    <a:pt x="4354" y="2166512"/>
                    <a:pt x="2654" y="2164812"/>
                  </a:cubicBezTo>
                  <a:cubicBezTo>
                    <a:pt x="955" y="2163113"/>
                    <a:pt x="0" y="2160807"/>
                    <a:pt x="0" y="2158404"/>
                  </a:cubicBezTo>
                  <a:lnTo>
                    <a:pt x="0" y="9063"/>
                  </a:lnTo>
                  <a:cubicBezTo>
                    <a:pt x="0" y="6659"/>
                    <a:pt x="955" y="4354"/>
                    <a:pt x="2654" y="2654"/>
                  </a:cubicBezTo>
                  <a:cubicBezTo>
                    <a:pt x="4354" y="955"/>
                    <a:pt x="6659" y="0"/>
                    <a:pt x="9063" y="0"/>
                  </a:cubicBezTo>
                  <a:close/>
                </a:path>
              </a:pathLst>
            </a:custGeom>
            <a:solidFill>
              <a:srgbClr val="000000">
                <a:alpha val="0"/>
              </a:srgbClr>
            </a:solidFill>
            <a:ln w="28575" cap="sq">
              <a:solidFill>
                <a:srgbClr val="084C6E"/>
              </a:solidFill>
              <a:prstDash val="solid"/>
              <a:miter/>
            </a:ln>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590"/>
                </a:lnSpc>
              </a:pPr>
            </a:p>
          </p:txBody>
        </p:sp>
      </p:grpSp>
      <p:sp>
        <p:nvSpPr>
          <p:cNvPr name="TextBox 5" id="5"/>
          <p:cNvSpPr txBox="true"/>
          <p:nvPr/>
        </p:nvSpPr>
        <p:spPr>
          <a:xfrm rot="0">
            <a:off x="3664060" y="4343400"/>
            <a:ext cx="10959880" cy="1466850"/>
          </a:xfrm>
          <a:prstGeom prst="rect">
            <a:avLst/>
          </a:prstGeom>
        </p:spPr>
        <p:txBody>
          <a:bodyPr anchor="t" rtlCol="false" tIns="0" lIns="0" bIns="0" rIns="0">
            <a:spAutoFit/>
          </a:bodyPr>
          <a:lstStyle/>
          <a:p>
            <a:pPr algn="ctr">
              <a:lnSpc>
                <a:spcPts val="10559"/>
              </a:lnSpc>
            </a:pPr>
            <a:r>
              <a:rPr lang="en-US" b="true" sz="8799">
                <a:solidFill>
                  <a:srgbClr val="084C6E"/>
                </a:solidFill>
                <a:latin typeface="Codec Pro Bold"/>
                <a:ea typeface="Codec Pro Bold"/>
                <a:cs typeface="Codec Pro Bold"/>
                <a:sym typeface="Codec Pro Bold"/>
              </a:rPr>
              <a:t>CSS</a:t>
            </a:r>
          </a:p>
        </p:txBody>
      </p:sp>
      <p:grpSp>
        <p:nvGrpSpPr>
          <p:cNvPr name="Group 6" id="6"/>
          <p:cNvGrpSpPr/>
          <p:nvPr/>
        </p:nvGrpSpPr>
        <p:grpSpPr>
          <a:xfrm rot="0">
            <a:off x="14753329" y="1379968"/>
            <a:ext cx="1240428" cy="294111"/>
            <a:chOff x="0" y="0"/>
            <a:chExt cx="1653904" cy="392148"/>
          </a:xfrm>
        </p:grpSpPr>
        <p:grpSp>
          <p:nvGrpSpPr>
            <p:cNvPr name="Group 7" id="7"/>
            <p:cNvGrpSpPr/>
            <p:nvPr/>
          </p:nvGrpSpPr>
          <p:grpSpPr>
            <a:xfrm rot="0">
              <a:off x="1261756" y="0"/>
              <a:ext cx="392148" cy="39214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0" id="10"/>
            <p:cNvGrpSpPr/>
            <p:nvPr/>
          </p:nvGrpSpPr>
          <p:grpSpPr>
            <a:xfrm rot="0">
              <a:off x="633448" y="0"/>
              <a:ext cx="392148" cy="39214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3" id="13"/>
            <p:cNvGrpSpPr/>
            <p:nvPr/>
          </p:nvGrpSpPr>
          <p:grpSpPr>
            <a:xfrm rot="0">
              <a:off x="0" y="0"/>
              <a:ext cx="392148" cy="39214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a:ln w="9525" cap="sq">
                <a:solidFill>
                  <a:srgbClr val="000000"/>
                </a:solidFill>
                <a:prstDash val="solid"/>
                <a:miter/>
              </a:ln>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sp>
        <p:nvSpPr>
          <p:cNvPr name="AutoShape 16" id="16"/>
          <p:cNvSpPr/>
          <p:nvPr/>
        </p:nvSpPr>
        <p:spPr>
          <a:xfrm>
            <a:off x="1247028" y="1965559"/>
            <a:ext cx="15822467" cy="0"/>
          </a:xfrm>
          <a:prstGeom prst="line">
            <a:avLst/>
          </a:prstGeom>
          <a:ln cap="flat" w="28575">
            <a:solidFill>
              <a:srgbClr val="084C6E"/>
            </a:solidFill>
            <a:prstDash val="solid"/>
            <a:headEnd type="none" len="sm" w="sm"/>
            <a:tailEnd type="none" len="sm" w="sm"/>
          </a:ln>
        </p:spPr>
      </p:sp>
      <p:sp>
        <p:nvSpPr>
          <p:cNvPr name="Freeform 17" id="17"/>
          <p:cNvSpPr/>
          <p:nvPr/>
        </p:nvSpPr>
        <p:spPr>
          <a:xfrm flipH="false" flipV="false" rot="0">
            <a:off x="16349806" y="1225269"/>
            <a:ext cx="603509" cy="603509"/>
          </a:xfrm>
          <a:custGeom>
            <a:avLst/>
            <a:gdLst/>
            <a:ahLst/>
            <a:cxnLst/>
            <a:rect r="r" b="b" t="t" l="l"/>
            <a:pathLst>
              <a:path h="603509" w="603509">
                <a:moveTo>
                  <a:pt x="0" y="0"/>
                </a:moveTo>
                <a:lnTo>
                  <a:pt x="603510" y="0"/>
                </a:lnTo>
                <a:lnTo>
                  <a:pt x="603510" y="603509"/>
                </a:lnTo>
                <a:lnTo>
                  <a:pt x="0" y="603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0">
            <a:off x="1255632" y="1225269"/>
            <a:ext cx="603509" cy="603509"/>
          </a:xfrm>
          <a:custGeom>
            <a:avLst/>
            <a:gdLst/>
            <a:ahLst/>
            <a:cxnLst/>
            <a:rect r="r" b="b" t="t" l="l"/>
            <a:pathLst>
              <a:path h="603509" w="603509">
                <a:moveTo>
                  <a:pt x="603509" y="0"/>
                </a:moveTo>
                <a:lnTo>
                  <a:pt x="0" y="0"/>
                </a:lnTo>
                <a:lnTo>
                  <a:pt x="0" y="603509"/>
                </a:lnTo>
                <a:lnTo>
                  <a:pt x="603509" y="603509"/>
                </a:lnTo>
                <a:lnTo>
                  <a:pt x="60350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049232" y="1302618"/>
            <a:ext cx="576742" cy="448810"/>
          </a:xfrm>
          <a:custGeom>
            <a:avLst/>
            <a:gdLst/>
            <a:ahLst/>
            <a:cxnLst/>
            <a:rect r="r" b="b" t="t" l="l"/>
            <a:pathLst>
              <a:path h="448810" w="576742">
                <a:moveTo>
                  <a:pt x="0" y="0"/>
                </a:moveTo>
                <a:lnTo>
                  <a:pt x="576741" y="0"/>
                </a:lnTo>
                <a:lnTo>
                  <a:pt x="576741" y="448810"/>
                </a:lnTo>
                <a:lnTo>
                  <a:pt x="0" y="4488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2816064" y="1187169"/>
            <a:ext cx="1295152" cy="628650"/>
          </a:xfrm>
          <a:prstGeom prst="rect">
            <a:avLst/>
          </a:prstGeom>
        </p:spPr>
        <p:txBody>
          <a:bodyPr anchor="t" rtlCol="false" tIns="0" lIns="0" bIns="0" rIns="0">
            <a:spAutoFit/>
          </a:bodyPr>
          <a:lstStyle/>
          <a:p>
            <a:pPr algn="l">
              <a:lnSpc>
                <a:spcPts val="2387"/>
              </a:lnSpc>
            </a:pPr>
            <a:r>
              <a:rPr lang="en-US" sz="1989" spc="-39" b="true">
                <a:solidFill>
                  <a:srgbClr val="084C6E"/>
                </a:solidFill>
                <a:latin typeface="Codec Pro Bold"/>
                <a:ea typeface="Codec Pro Bold"/>
                <a:cs typeface="Codec Pro Bold"/>
                <a:sym typeface="Codec Pro Bold"/>
              </a:rPr>
              <a:t>CEP CCIT FTUI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DAGPwxbHNYs</dc:identifier>
  <dcterms:modified xsi:type="dcterms:W3CDTF">2011-08-01T06:04:30Z</dcterms:modified>
  <cp:revision>1</cp:revision>
  <dc:title>Microservices Architecture Technology in E-Commerce Applications</dc:title>
</cp:coreProperties>
</file>