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odec Pro" panose="020B0604020202020204" charset="0"/>
      <p:regular r:id="rId19"/>
    </p:embeddedFont>
    <p:embeddedFont>
      <p:font typeface="Codec Pr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75833" y="4552950"/>
            <a:ext cx="11936335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ONLINE PC STORE WEBSITE </a:t>
            </a:r>
          </a:p>
        </p:txBody>
      </p:sp>
      <p:sp>
        <p:nvSpPr>
          <p:cNvPr id="6" name="Freeform 6"/>
          <p:cNvSpPr/>
          <p:nvPr/>
        </p:nvSpPr>
        <p:spPr>
          <a:xfrm>
            <a:off x="2059408" y="1225269"/>
            <a:ext cx="614087" cy="594839"/>
          </a:xfrm>
          <a:custGeom>
            <a:avLst/>
            <a:gdLst/>
            <a:ahLst/>
            <a:cxnLst/>
            <a:rect l="l" t="t" r="r" b="b"/>
            <a:pathLst>
              <a:path w="614087" h="594839">
                <a:moveTo>
                  <a:pt x="0" y="0"/>
                </a:moveTo>
                <a:lnTo>
                  <a:pt x="614087" y="0"/>
                </a:lnTo>
                <a:lnTo>
                  <a:pt x="614087" y="594838"/>
                </a:lnTo>
                <a:lnTo>
                  <a:pt x="0" y="594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16064" y="1187169"/>
            <a:ext cx="1295152" cy="64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spc="-39">
                <a:solidFill>
                  <a:srgbClr val="084C6E"/>
                </a:solidFill>
                <a:latin typeface="Codec Pro"/>
                <a:ea typeface="Codec Pro"/>
                <a:cs typeface="Codec Pro"/>
                <a:sym typeface="Codec Pro"/>
              </a:rPr>
              <a:t>Arowwai Industries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0917" y="5993887"/>
            <a:ext cx="4946167" cy="863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 spc="-47">
                <a:solidFill>
                  <a:srgbClr val="084C6E"/>
                </a:solidFill>
                <a:latin typeface="Codec Pro"/>
                <a:ea typeface="Codec Pro"/>
                <a:cs typeface="Codec Pro"/>
                <a:sym typeface="Codec Pro"/>
              </a:rPr>
              <a:t>Presented by: Farras Haidar Pata &amp; Javier Farel Baroto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10" name="Group 10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9" name="AutoShape 19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30047" y="4801339"/>
            <a:ext cx="13889292" cy="192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CSS is a stylesheet language used to define the visual presentation of HTML elements. It controls the layout, colors, fonts, spacing, and overall design of a webpage. 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4060" y="4343400"/>
            <a:ext cx="1095988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JAVASCRIPT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30047" y="4801339"/>
            <a:ext cx="13889292" cy="255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JavaScript is a powerful scripting language used primarily to add interactive and dynamic features to websites. It enables developers to manipulate HTML elements, validate form data, create animations, and handle events.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4060" y="4343400"/>
            <a:ext cx="1095988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PHP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30047" y="4801339"/>
            <a:ext cx="13889292" cy="255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PHP is a server-side scripting language commonly used to develop dynamic websites and web applications. It can interact with databases, handle form submissions, manage sessions, and generate content dynamically.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3493371" y="3059560"/>
            <a:ext cx="11301259" cy="6356958"/>
          </a:xfrm>
          <a:custGeom>
            <a:avLst/>
            <a:gdLst/>
            <a:ahLst/>
            <a:cxnLst/>
            <a:rect l="l" t="t" r="r" b="b"/>
            <a:pathLst>
              <a:path w="11301259" h="6356958">
                <a:moveTo>
                  <a:pt x="0" y="0"/>
                </a:moveTo>
                <a:lnTo>
                  <a:pt x="11301258" y="0"/>
                </a:lnTo>
                <a:lnTo>
                  <a:pt x="1130125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463456" y="1353138"/>
            <a:ext cx="1102967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WEBSITE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40666" y="3676650"/>
            <a:ext cx="10406669" cy="280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DO YOU HAVE ANY QUESTION?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40666" y="3009900"/>
            <a:ext cx="10406669" cy="413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 YOU FOR LISTENING TO OUR PRESENTATION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5963" y="2014440"/>
            <a:ext cx="13736073" cy="7062805"/>
            <a:chOff x="0" y="0"/>
            <a:chExt cx="3617731" cy="18601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7731" cy="1860163"/>
            </a:xfrm>
            <a:custGeom>
              <a:avLst/>
              <a:gdLst/>
              <a:ahLst/>
              <a:cxnLst/>
              <a:rect l="l" t="t" r="r" b="b"/>
              <a:pathLst>
                <a:path w="3617731" h="1860163">
                  <a:moveTo>
                    <a:pt x="6200" y="0"/>
                  </a:moveTo>
                  <a:lnTo>
                    <a:pt x="3611531" y="0"/>
                  </a:lnTo>
                  <a:cubicBezTo>
                    <a:pt x="3614955" y="0"/>
                    <a:pt x="3617731" y="2776"/>
                    <a:pt x="3617731" y="6200"/>
                  </a:cubicBezTo>
                  <a:lnTo>
                    <a:pt x="3617731" y="1853963"/>
                  </a:lnTo>
                  <a:cubicBezTo>
                    <a:pt x="3617731" y="1855607"/>
                    <a:pt x="3617078" y="1857184"/>
                    <a:pt x="3615915" y="1858347"/>
                  </a:cubicBezTo>
                  <a:cubicBezTo>
                    <a:pt x="3614753" y="1859509"/>
                    <a:pt x="3613176" y="1860163"/>
                    <a:pt x="3611531" y="1860163"/>
                  </a:cubicBezTo>
                  <a:lnTo>
                    <a:pt x="6200" y="1860163"/>
                  </a:lnTo>
                  <a:cubicBezTo>
                    <a:pt x="4556" y="1860163"/>
                    <a:pt x="2979" y="1859509"/>
                    <a:pt x="1816" y="1858347"/>
                  </a:cubicBezTo>
                  <a:cubicBezTo>
                    <a:pt x="653" y="1857184"/>
                    <a:pt x="0" y="1855607"/>
                    <a:pt x="0" y="1853963"/>
                  </a:cubicBezTo>
                  <a:lnTo>
                    <a:pt x="0" y="6200"/>
                  </a:lnTo>
                  <a:cubicBezTo>
                    <a:pt x="0" y="4556"/>
                    <a:pt x="653" y="2979"/>
                    <a:pt x="1816" y="1816"/>
                  </a:cubicBezTo>
                  <a:cubicBezTo>
                    <a:pt x="2979" y="653"/>
                    <a:pt x="4556" y="0"/>
                    <a:pt x="6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617731" cy="18887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0054" y="2796630"/>
            <a:ext cx="1072789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5"/>
              </a:lnSpc>
              <a:spcBef>
                <a:spcPct val="0"/>
              </a:spcBef>
            </a:pPr>
            <a:r>
              <a:rPr lang="en-US" sz="6404" b="1" dirty="0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ACKNOWLEDGEMENT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320220" y="2238704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AutoShape 18"/>
          <p:cNvSpPr/>
          <p:nvPr/>
        </p:nvSpPr>
        <p:spPr>
          <a:xfrm>
            <a:off x="2520300" y="2710905"/>
            <a:ext cx="13146901" cy="0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2823123" y="3998900"/>
            <a:ext cx="12737525" cy="3157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6"/>
              </a:lnSpc>
            </a:pPr>
            <a:r>
              <a:rPr lang="en-US" sz="2551" b="1" dirty="0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Thanks to Almighty God who has given the bless for finishing this Project (Information Search and Analysis Skill). Not forgetting thanks especially for the faculty of Mr. Reza Maulana, S.</a:t>
            </a:r>
            <a:r>
              <a:rPr lang="en-US" sz="2551" b="1" dirty="0" err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Kom</a:t>
            </a:r>
            <a:r>
              <a:rPr lang="en-US" sz="2551" b="1" dirty="0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.,</a:t>
            </a:r>
            <a:r>
              <a:rPr lang="en-US" sz="2551" b="1" dirty="0" err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M.Kom</a:t>
            </a:r>
            <a:r>
              <a:rPr lang="en-US" sz="2551" b="1" dirty="0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and other faculties who support us. Thank you also to fellow students who have supported. and thank you for being fellow workers in the education at CCIT-FTUI, and thank you for our family to help and support us to complete this assignment</a:t>
            </a:r>
          </a:p>
          <a:p>
            <a:pPr marL="0" lvl="0" indent="0" algn="just">
              <a:lnSpc>
                <a:spcPts val="3546"/>
              </a:lnSpc>
            </a:pPr>
            <a:endParaRPr lang="en-US" sz="2551" b="1" dirty="0">
              <a:solidFill>
                <a:srgbClr val="084C6E"/>
              </a:solidFill>
              <a:latin typeface="Codec Pro Bold"/>
              <a:ea typeface="Codec Pro Bold"/>
              <a:cs typeface="Codec Pro Bold"/>
              <a:sym typeface="Codec Pr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40666" y="4343400"/>
            <a:ext cx="1040666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2199354" y="4698301"/>
            <a:ext cx="13889292" cy="318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Bootstrap</a:t>
            </a:r>
          </a:p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html</a:t>
            </a:r>
          </a:p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css</a:t>
            </a:r>
          </a:p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js</a:t>
            </a:r>
          </a:p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4060" y="4343400"/>
            <a:ext cx="1095988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BOOTSTRAP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30047" y="4801339"/>
            <a:ext cx="13889292" cy="255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Bootstrap is a popular front-end framework used to design responsive and modern web interfaces. It provides pre-designed templates, components, and utilities for layout, forms, buttons, navigation, and more.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4060" y="4343400"/>
            <a:ext cx="1095988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HTML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7353" y="1656880"/>
            <a:ext cx="15534681" cy="8156353"/>
            <a:chOff x="0" y="0"/>
            <a:chExt cx="4091439" cy="21481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1439" cy="2148175"/>
            </a:xfrm>
            <a:custGeom>
              <a:avLst/>
              <a:gdLst/>
              <a:ahLst/>
              <a:cxnLst/>
              <a:rect l="l" t="t" r="r" b="b"/>
              <a:pathLst>
                <a:path w="4091439" h="2148175">
                  <a:moveTo>
                    <a:pt x="16446" y="0"/>
                  </a:moveTo>
                  <a:lnTo>
                    <a:pt x="4074993" y="0"/>
                  </a:lnTo>
                  <a:cubicBezTo>
                    <a:pt x="4079354" y="0"/>
                    <a:pt x="4083538" y="1733"/>
                    <a:pt x="4086622" y="4817"/>
                  </a:cubicBezTo>
                  <a:cubicBezTo>
                    <a:pt x="4089706" y="7901"/>
                    <a:pt x="4091439" y="12084"/>
                    <a:pt x="4091439" y="16446"/>
                  </a:cubicBezTo>
                  <a:lnTo>
                    <a:pt x="4091439" y="2131729"/>
                  </a:lnTo>
                  <a:cubicBezTo>
                    <a:pt x="4091439" y="2136091"/>
                    <a:pt x="4089706" y="2140274"/>
                    <a:pt x="4086622" y="2143358"/>
                  </a:cubicBezTo>
                  <a:cubicBezTo>
                    <a:pt x="4083538" y="2146443"/>
                    <a:pt x="4079354" y="2148175"/>
                    <a:pt x="4074993" y="2148175"/>
                  </a:cubicBezTo>
                  <a:lnTo>
                    <a:pt x="16446" y="2148175"/>
                  </a:lnTo>
                  <a:cubicBezTo>
                    <a:pt x="12084" y="2148175"/>
                    <a:pt x="7901" y="2146443"/>
                    <a:pt x="4817" y="2143358"/>
                  </a:cubicBezTo>
                  <a:cubicBezTo>
                    <a:pt x="1733" y="2140274"/>
                    <a:pt x="0" y="2136091"/>
                    <a:pt x="0" y="2131729"/>
                  </a:cubicBezTo>
                  <a:lnTo>
                    <a:pt x="0" y="16446"/>
                  </a:lnTo>
                  <a:cubicBezTo>
                    <a:pt x="0" y="12084"/>
                    <a:pt x="1733" y="7901"/>
                    <a:pt x="4817" y="4817"/>
                  </a:cubicBezTo>
                  <a:cubicBezTo>
                    <a:pt x="7901" y="1733"/>
                    <a:pt x="12084" y="0"/>
                    <a:pt x="164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1439" cy="2176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46430" y="1087496"/>
            <a:ext cx="6795139" cy="1407585"/>
            <a:chOff x="0" y="0"/>
            <a:chExt cx="1789666" cy="37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89666" cy="370722"/>
            </a:xfrm>
            <a:custGeom>
              <a:avLst/>
              <a:gdLst/>
              <a:ahLst/>
              <a:cxnLst/>
              <a:rect l="l" t="t" r="r" b="b"/>
              <a:pathLst>
                <a:path w="1789666" h="370722">
                  <a:moveTo>
                    <a:pt x="29623" y="0"/>
                  </a:moveTo>
                  <a:lnTo>
                    <a:pt x="1760044" y="0"/>
                  </a:lnTo>
                  <a:cubicBezTo>
                    <a:pt x="1767900" y="0"/>
                    <a:pt x="1775435" y="3121"/>
                    <a:pt x="1780990" y="8676"/>
                  </a:cubicBezTo>
                  <a:cubicBezTo>
                    <a:pt x="1786545" y="14232"/>
                    <a:pt x="1789666" y="21766"/>
                    <a:pt x="1789666" y="29623"/>
                  </a:cubicBezTo>
                  <a:lnTo>
                    <a:pt x="1789666" y="341099"/>
                  </a:lnTo>
                  <a:cubicBezTo>
                    <a:pt x="1789666" y="348956"/>
                    <a:pt x="1786545" y="356490"/>
                    <a:pt x="1780990" y="362046"/>
                  </a:cubicBezTo>
                  <a:cubicBezTo>
                    <a:pt x="1775435" y="367601"/>
                    <a:pt x="1767900" y="370722"/>
                    <a:pt x="1760044" y="370722"/>
                  </a:cubicBezTo>
                  <a:lnTo>
                    <a:pt x="29623" y="370722"/>
                  </a:lnTo>
                  <a:cubicBezTo>
                    <a:pt x="21766" y="370722"/>
                    <a:pt x="14232" y="367601"/>
                    <a:pt x="8676" y="362046"/>
                  </a:cubicBezTo>
                  <a:cubicBezTo>
                    <a:pt x="3121" y="356490"/>
                    <a:pt x="0" y="348956"/>
                    <a:pt x="0" y="341099"/>
                  </a:cubicBezTo>
                  <a:lnTo>
                    <a:pt x="0" y="29623"/>
                  </a:lnTo>
                  <a:cubicBezTo>
                    <a:pt x="0" y="21766"/>
                    <a:pt x="3121" y="14232"/>
                    <a:pt x="8676" y="8676"/>
                  </a:cubicBezTo>
                  <a:cubicBezTo>
                    <a:pt x="14232" y="3121"/>
                    <a:pt x="21766" y="0"/>
                    <a:pt x="296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789666" cy="39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72912" y="2063333"/>
            <a:ext cx="1240428" cy="294111"/>
            <a:chOff x="0" y="0"/>
            <a:chExt cx="1653904" cy="392148"/>
          </a:xfrm>
        </p:grpSpPr>
        <p:grpSp>
          <p:nvGrpSpPr>
            <p:cNvPr id="11" name="Group 11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20" name="TextBox 20"/>
          <p:cNvSpPr txBox="1"/>
          <p:nvPr/>
        </p:nvSpPr>
        <p:spPr>
          <a:xfrm>
            <a:off x="6229630" y="1353138"/>
            <a:ext cx="589012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9"/>
              </a:lnSpc>
              <a:spcBef>
                <a:spcPct val="0"/>
              </a:spcBef>
            </a:pPr>
            <a:r>
              <a:rPr lang="en-US" sz="4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30047" y="4801339"/>
            <a:ext cx="13889292" cy="255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04"/>
              </a:lnSpc>
              <a:buFont typeface="Arial"/>
              <a:buChar char="•"/>
            </a:pPr>
            <a:r>
              <a:rPr lang="en-US" sz="3600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HTML is the standard language used for creating the structure of web pages. It consists of elements like headers, paragraphs, links, images, and forms, defining how content is organized.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407371" y="2764285"/>
            <a:ext cx="15534662" cy="28575"/>
          </a:xfrm>
          <a:prstGeom prst="line">
            <a:avLst/>
          </a:prstGeom>
          <a:ln w="19050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4060" y="4343400"/>
            <a:ext cx="1095988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7" name="Group 7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049232" y="1302618"/>
            <a:ext cx="576742" cy="448810"/>
          </a:xfrm>
          <a:custGeom>
            <a:avLst/>
            <a:gdLst/>
            <a:ahLst/>
            <a:cxnLst/>
            <a:rect l="l" t="t" r="r" b="b"/>
            <a:pathLst>
              <a:path w="576742" h="448810">
                <a:moveTo>
                  <a:pt x="0" y="0"/>
                </a:moveTo>
                <a:lnTo>
                  <a:pt x="576741" y="0"/>
                </a:lnTo>
                <a:lnTo>
                  <a:pt x="576741" y="448810"/>
                </a:lnTo>
                <a:lnTo>
                  <a:pt x="0" y="448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16064" y="1187169"/>
            <a:ext cx="1295152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89" b="1" spc="-39">
                <a:solidFill>
                  <a:srgbClr val="084C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CEP CCIT FTUI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333</Words>
  <Application>Microsoft Office PowerPoint</Application>
  <PresentationFormat>Custom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Codec Pro Bold</vt:lpstr>
      <vt:lpstr>Arial</vt:lpstr>
      <vt:lpstr>Calibri</vt:lpstr>
      <vt:lpstr>Codec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 Technology in E-Commerce Applications</dc:title>
  <cp:lastModifiedBy>faras haidarpata</cp:lastModifiedBy>
  <cp:revision>2</cp:revision>
  <dcterms:created xsi:type="dcterms:W3CDTF">2006-08-16T00:00:00Z</dcterms:created>
  <dcterms:modified xsi:type="dcterms:W3CDTF">2024-10-01T03:08:09Z</dcterms:modified>
  <dc:identifier>DAGPwxbHNYs</dc:identifier>
</cp:coreProperties>
</file>