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831F-CDAD-8B4A-F85D-44A9CF12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4E323-E74A-E5C8-E3BF-B4E5315F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58017-6167-A5E5-4B12-778AFF3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AA6-B165-9DBB-6758-EB514A62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52B6-BE41-4E66-4AF1-29EEA416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802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557E-3459-56B3-0603-BBDF43B3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82B2-5022-0579-BAFC-9B02D2CD9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07F8-80CC-A109-A454-22A5190B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AA8CB-B5AE-EF71-4EB6-51CE7E9A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2177-E423-ADD0-1073-F671B679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9083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5475-3815-2F01-5E2C-EA47FFC6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BEF8C-FC2A-6A81-62A9-562F22C0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50B0-1643-BE68-3CB9-EECBBE54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D3F2-E747-0DB7-8671-B1CC654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BE4B-CEE5-E508-DA9E-03F5299F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421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C456-9072-F397-FE58-BCB3EB74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19AE-FC24-6D48-B28D-DDE9D3DC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EAB7D-44AB-11C5-16AA-7E4E74D5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A73D-A869-82F7-807C-9058DD4A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00A7-348D-C11B-0E8A-5938AD2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410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39DD-1E69-3692-3A70-7551A2CA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B698-175C-5EFA-8471-A51C7683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A17BD-B638-DB8C-FCDE-3DB129B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80F7-A897-9483-20DD-DC420714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47E5-AB91-1C11-3168-743A817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814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5462-5FB2-EFFA-D8E7-7D93F9E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9855-F018-D4F0-62B2-EF913EB9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5A1-F47A-7BBC-383A-FBBDDC27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AB1FA-9FFE-9E7A-91F0-94EF0876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712B-EF47-0FB4-B034-14169DB7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C624-C6F4-A7DF-266E-9ABFDD03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0368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51D3-A0EA-2906-E0B1-1F25360B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F6A3-5150-A0A1-51D3-6CC7AB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1EBE-3256-610C-0470-437F9DA49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B09DF-9A77-D911-B0AF-EE86540BF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8A28D-9668-682F-E628-78F23326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22756-C22D-0207-F854-AFAAD0B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0E8BB-9538-1402-D91C-C179C409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A5CD1-D976-F120-D4D3-39D5DE8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7876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800-8609-CFCA-5155-76DA3BBA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C120D-88CB-A96E-F957-9FA15B66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C5FE8-737E-F171-CF8C-506AB9A2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08956-7EAB-79A8-AEE4-499AC409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8853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0C03E-636B-6A9F-8F88-96B5BD9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2F541-1AF2-8089-E167-444AAE99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B468B-6929-3077-3AEF-73F4536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044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651-2D6D-FE23-79EC-EC580999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1D8-02C9-DE98-13C2-69973E0A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0184-B9D3-7EAC-C643-0FDA7C1F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7CD8-3E2F-2D96-6DEF-0BC11FB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AFC5-F7C4-811E-1FA1-AEDDDD8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B4AAA-A7EF-FC96-D5A1-D0950142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855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C3C6-16DB-DB79-F8B6-E06B0399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32457-205D-E7EA-4761-CA612B129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5C3B-5D18-D906-FD05-5A114DCFC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3BE29-8BAF-FDDC-8224-E53215D6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071A2-D28E-F2EE-42BB-A855E009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ED3AB-4E09-F7C5-AEC7-B57659C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52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45EE0-754B-2DCF-16B7-DEED758C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309A-1B8A-0FC2-5347-76B9562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B13F-7BD0-DDC3-83D7-03AE5C06E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51000-7EF1-AF44-AAD8-9F8A57785F9C}" type="datetimeFigureOut">
              <a:rPr lang="en-PL" smtClean="0"/>
              <a:t>08/06/2024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B3E7-468E-73D8-C541-F54D3EA33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1528-5A30-8CA8-0DD0-BE4483026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4586-F5F0-104C-885B-0690B3899F7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2152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97C7-7790-E434-8545-F3A741BF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5C6C7-1385-49D0-7785-4D2B4BF9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3389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8dbdd5d-b3df-4d9f-93f7-6fe5477fb8dc}" enabled="1" method="Standard" siteId="{2a1c169e-715a-412b-b526-05da3f8412f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Wojciech Misiura</dc:creator>
  <cp:lastModifiedBy>Wojciech Misiura</cp:lastModifiedBy>
  <cp:revision>1</cp:revision>
  <dcterms:created xsi:type="dcterms:W3CDTF">2024-06-08T20:24:15Z</dcterms:created>
  <dcterms:modified xsi:type="dcterms:W3CDTF">2024-06-08T20:25:00Z</dcterms:modified>
</cp:coreProperties>
</file>