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66" r:id="rId7"/>
    <p:sldId id="260" r:id="rId8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831F-CDAD-8B4A-F85D-44A9CF12F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E323-E74A-E5C8-E3BF-B4E5315F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8017-6167-A5E5-4B12-778AFF33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11/06/2024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8AA6-B165-9DBB-6758-EB514A62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52B6-BE41-4E66-4AF1-29EEA416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880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557E-3459-56B3-0603-BBDF43B3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82B2-5022-0579-BAFC-9B02D2CD9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07F8-80CC-A109-A454-22A5190B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11/06/2024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A8CB-B5AE-EF71-4EB6-51CE7E9A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2177-E423-ADD0-1073-F671B679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9083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5475-3815-2F01-5E2C-EA47FFC68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BEF8C-FC2A-6A81-62A9-562F22C0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50B0-1643-BE68-3CB9-EECBBE54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11/06/2024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D3F2-E747-0DB7-8671-B1CC6540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BE4B-CEE5-E508-DA9E-03F5299F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142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C456-9072-F397-FE58-BCB3EB74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19AE-FC24-6D48-B28D-DDE9D3DC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AB7D-44AB-11C5-16AA-7E4E74D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11/06/2024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A73D-A869-82F7-807C-9058DD4A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00A7-348D-C11B-0E8A-5938AD22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410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39DD-1E69-3692-3A70-7551A2CA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B698-175C-5EFA-8471-A51C7683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A17BD-B638-DB8C-FCDE-3DB129B0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11/06/2024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80F7-A897-9483-20DD-DC420714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47E5-AB91-1C11-3168-743A817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814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5462-5FB2-EFFA-D8E7-7D93F9EF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9855-F018-D4F0-62B2-EF913EB9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B5A1-F47A-7BBC-383A-FBBDDC27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B1FA-9FFE-9E7A-91F0-94EF0876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11/06/2024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0712B-EF47-0FB4-B034-14169DB7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0C624-C6F4-A7DF-266E-9ABFDD0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0368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51D3-A0EA-2906-E0B1-1F25360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DF6A3-5150-A0A1-51D3-6CC7ABC6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F1EBE-3256-610C-0470-437F9DA49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B09DF-9A77-D911-B0AF-EE86540BF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8A28D-9668-682F-E628-78F23326A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22756-C22D-0207-F854-AFAAD0B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11/06/2024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0E8BB-9538-1402-D91C-C179C409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A5CD1-D976-F120-D4D3-39D5DE8B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787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800-8609-CFCA-5155-76DA3BBA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C120D-88CB-A96E-F957-9FA15B66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11/06/2024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C5FE8-737E-F171-CF8C-506AB9A2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08956-7EAB-79A8-AEE4-499AC40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8853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0C03E-636B-6A9F-8F88-96B5BD9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11/06/2024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2F541-1AF2-8089-E167-444AAE99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B468B-6929-3077-3AEF-73F4536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0440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6651-2D6D-FE23-79EC-EC580999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81D8-02C9-DE98-13C2-69973E0A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F0184-B9D3-7EAC-C643-0FDA7C1F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7CD8-3E2F-2D96-6DEF-0BC11FBB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11/06/2024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CAFC5-F7C4-811E-1FA1-AEDDDD8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B4AAA-A7EF-FC96-D5A1-D0950142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8550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C3C6-16DB-DB79-F8B6-E06B0399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32457-205D-E7EA-4761-CA612B129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5C3B-5D18-D906-FD05-5A114DCF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3BE29-8BAF-FDDC-8224-E53215D6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11/06/2024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71A2-D28E-F2EE-42BB-A855E009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D3AB-4E09-F7C5-AEC7-B57659C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852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45EE0-754B-2DCF-16B7-DEED758C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309A-1B8A-0FC2-5347-76B956292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B13F-7BD0-DDC3-83D7-03AE5C06E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51000-7EF1-AF44-AAD8-9F8A57785F9C}" type="datetimeFigureOut">
              <a:rPr lang="en-PL" smtClean="0"/>
              <a:t>11/06/2024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B3E7-468E-73D8-C541-F54D3EA33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1528-5A30-8CA8-0DD0-BE4483026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2152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97C7-7790-E434-8545-F3A741BF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Reproducible Research</a:t>
            </a:r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5C6C7-1385-49D0-7785-4D2B4BF99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Wojciech Misiura 410579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Tarlan Aghayev 455149 </a:t>
            </a:r>
          </a:p>
        </p:txBody>
      </p:sp>
    </p:spTree>
    <p:extLst>
      <p:ext uri="{BB962C8B-B14F-4D97-AF65-F5344CB8AC3E}">
        <p14:creationId xmlns:p14="http://schemas.microsoft.com/office/powerpoint/2010/main" val="73389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was selected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presented usage of Decision Tree machine learning model on dataset available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was taken from UCI website and represented only selected number of observations – around 5k out of 45k.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0382BF0A-F019-3306-16C5-0C3C06A57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276" y="909081"/>
            <a:ext cx="3917911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Project improvements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Transformed project from python to R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Trained model on complete dataset instead of 5%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Fixed the error of balancing test dataset. Now only train data is balanced, test data follows the distribution of the original dataset.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Implemented Gradient Boosting machine learning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11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Project improvements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 library verification as dependency and fixed versions of libraries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nsured data is loaded from UCI repo (original site where dataset was uploaded) instead of Kaggle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 the seed</a:t>
            </a:r>
          </a:p>
          <a:p>
            <a:r>
              <a:rPr lang="en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code comments to provide code narration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1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did manage to reproduce the project in different code language, however we achieved different results. Difference results from original author not fixing seed used by machine learning functions.</a:t>
            </a:r>
            <a:endParaRPr lang="en-GB" sz="2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09C26-039A-EC7F-1AFB-262954821CEE}"/>
              </a:ext>
            </a:extLst>
          </p:cNvPr>
          <p:cNvSpPr txBox="1">
            <a:spLocks/>
          </p:cNvSpPr>
          <p:nvPr/>
        </p:nvSpPr>
        <p:spPr>
          <a:xfrm>
            <a:off x="1297323" y="2558294"/>
            <a:ext cx="5429298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L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2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AI usage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 did use chat GPT 3.5, 4.0 and 4.0omega, Microsoft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for code errors resolution.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09C26-039A-EC7F-1AFB-262954821CEE}"/>
              </a:ext>
            </a:extLst>
          </p:cNvPr>
          <p:cNvSpPr txBox="1">
            <a:spLocks/>
          </p:cNvSpPr>
          <p:nvPr/>
        </p:nvSpPr>
        <p:spPr>
          <a:xfrm>
            <a:off x="1297323" y="2558294"/>
            <a:ext cx="5429298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52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9F503-18C1-2EA9-8D81-E7C786B5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7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8dbdd5d-b3df-4d9f-93f7-6fe5477fb8dc}" enabled="1" method="Standard" siteId="{2a1c169e-715a-412b-b526-05da3f8412f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197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Menlo</vt:lpstr>
      <vt:lpstr>Office Theme</vt:lpstr>
      <vt:lpstr>Reproducible Research</vt:lpstr>
      <vt:lpstr>Reference project</vt:lpstr>
      <vt:lpstr>Project improvements</vt:lpstr>
      <vt:lpstr>Project improvements</vt:lpstr>
      <vt:lpstr>Results</vt:lpstr>
      <vt:lpstr>AI usage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Misiura</dc:creator>
  <cp:lastModifiedBy>Wojciech Misiura</cp:lastModifiedBy>
  <cp:revision>4</cp:revision>
  <dcterms:created xsi:type="dcterms:W3CDTF">2024-06-08T20:24:15Z</dcterms:created>
  <dcterms:modified xsi:type="dcterms:W3CDTF">2024-06-11T14:16:54Z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dbdd5d-b3df-4d9f-93f7-6fe5477fb8dc_Enabled">
    <vt:lpwstr>true</vt:lpwstr>
  </property>
  <property fmtid="{D5CDD505-2E9C-101B-9397-08002B2CF9AE}" pid="3" name="MSIP_Label_88dbdd5d-b3df-4d9f-93f7-6fe5477fb8dc_SetDate">
    <vt:lpwstr>2024-06-09T19:43:51Z</vt:lpwstr>
  </property>
  <property fmtid="{D5CDD505-2E9C-101B-9397-08002B2CF9AE}" pid="4" name="MSIP_Label_88dbdd5d-b3df-4d9f-93f7-6fe5477fb8dc_Method">
    <vt:lpwstr>Standard</vt:lpwstr>
  </property>
  <property fmtid="{D5CDD505-2E9C-101B-9397-08002B2CF9AE}" pid="5" name="MSIP_Label_88dbdd5d-b3df-4d9f-93f7-6fe5477fb8dc_Name">
    <vt:lpwstr>General</vt:lpwstr>
  </property>
  <property fmtid="{D5CDD505-2E9C-101B-9397-08002B2CF9AE}" pid="6" name="MSIP_Label_88dbdd5d-b3df-4d9f-93f7-6fe5477fb8dc_SiteId">
    <vt:lpwstr>2a1c169e-715a-412b-b526-05da3f8412fa</vt:lpwstr>
  </property>
  <property fmtid="{D5CDD505-2E9C-101B-9397-08002B2CF9AE}" pid="7" name="MSIP_Label_88dbdd5d-b3df-4d9f-93f7-6fe5477fb8dc_ActionId">
    <vt:lpwstr>a530b27e-1d34-46c5-97d8-a29e2bf8df8a</vt:lpwstr>
  </property>
  <property fmtid="{D5CDD505-2E9C-101B-9397-08002B2CF9AE}" pid="8" name="MSIP_Label_88dbdd5d-b3df-4d9f-93f7-6fe5477fb8dc_ContentBits">
    <vt:lpwstr>0</vt:lpwstr>
  </property>
</Properties>
</file>