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3"/>
  </p:notesMasterIdLst>
  <p:sldIdLst>
    <p:sldId id="269" r:id="rId2"/>
    <p:sldId id="282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9" r:id="rId12"/>
    <p:sldId id="400" r:id="rId13"/>
    <p:sldId id="401" r:id="rId14"/>
    <p:sldId id="403" r:id="rId15"/>
    <p:sldId id="404" r:id="rId16"/>
    <p:sldId id="406" r:id="rId17"/>
    <p:sldId id="405" r:id="rId18"/>
    <p:sldId id="407" r:id="rId19"/>
    <p:sldId id="410" r:id="rId20"/>
    <p:sldId id="411" r:id="rId21"/>
    <p:sldId id="4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97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nur Z. Musayev" userId="5970d24f-162d-411e-8a1d-6fac14392dee" providerId="ADAL" clId="{A049E70C-9389-4D24-84A3-5C5B147B7302}"/>
    <pc:docChg chg="undo custSel addSld delSld modSld">
      <pc:chgData name="Elnur Z. Musayev" userId="5970d24f-162d-411e-8a1d-6fac14392dee" providerId="ADAL" clId="{A049E70C-9389-4D24-84A3-5C5B147B7302}" dt="2023-02-05T17:03:50.215" v="870" actId="1076"/>
      <pc:docMkLst>
        <pc:docMk/>
      </pc:docMkLst>
      <pc:sldChg chg="del">
        <pc:chgData name="Elnur Z. Musayev" userId="5970d24f-162d-411e-8a1d-6fac14392dee" providerId="ADAL" clId="{A049E70C-9389-4D24-84A3-5C5B147B7302}" dt="2023-02-05T16:07:59.931" v="0" actId="47"/>
        <pc:sldMkLst>
          <pc:docMk/>
          <pc:sldMk cId="3115866200" sldId="257"/>
        </pc:sldMkLst>
      </pc:sldChg>
      <pc:sldChg chg="addSp delSp modSp mod modAnim">
        <pc:chgData name="Elnur Z. Musayev" userId="5970d24f-162d-411e-8a1d-6fac14392dee" providerId="ADAL" clId="{A049E70C-9389-4D24-84A3-5C5B147B7302}" dt="2023-02-05T17:03:50.215" v="870" actId="1076"/>
        <pc:sldMkLst>
          <pc:docMk/>
          <pc:sldMk cId="2533652069" sldId="262"/>
        </pc:sldMkLst>
        <pc:spChg chg="add mod">
          <ac:chgData name="Elnur Z. Musayev" userId="5970d24f-162d-411e-8a1d-6fac14392dee" providerId="ADAL" clId="{A049E70C-9389-4D24-84A3-5C5B147B7302}" dt="2023-02-05T16:19:17.486" v="291" actId="20577"/>
          <ac:spMkLst>
            <pc:docMk/>
            <pc:sldMk cId="2533652069" sldId="262"/>
            <ac:spMk id="2" creationId="{15B17501-037B-891F-C370-86F5EA1AAA1A}"/>
          </ac:spMkLst>
        </pc:spChg>
        <pc:spChg chg="add mod">
          <ac:chgData name="Elnur Z. Musayev" userId="5970d24f-162d-411e-8a1d-6fac14392dee" providerId="ADAL" clId="{A049E70C-9389-4D24-84A3-5C5B147B7302}" dt="2023-02-05T17:03:42.039" v="868" actId="1076"/>
          <ac:spMkLst>
            <pc:docMk/>
            <pc:sldMk cId="2533652069" sldId="262"/>
            <ac:spMk id="3" creationId="{A70E74AE-C2C5-C76F-BC5B-74CF905689E6}"/>
          </ac:spMkLst>
        </pc:spChg>
        <pc:spChg chg="mod">
          <ac:chgData name="Elnur Z. Musayev" userId="5970d24f-162d-411e-8a1d-6fac14392dee" providerId="ADAL" clId="{A049E70C-9389-4D24-84A3-5C5B147B7302}" dt="2023-02-05T16:17:26.726" v="162" actId="403"/>
          <ac:spMkLst>
            <pc:docMk/>
            <pc:sldMk cId="2533652069" sldId="262"/>
            <ac:spMk id="5" creationId="{5DF7363A-A1BB-12FC-8326-BAA4322260B2}"/>
          </ac:spMkLst>
        </pc:spChg>
        <pc:spChg chg="add mod">
          <ac:chgData name="Elnur Z. Musayev" userId="5970d24f-162d-411e-8a1d-6fac14392dee" providerId="ADAL" clId="{A049E70C-9389-4D24-84A3-5C5B147B7302}" dt="2023-02-05T17:03:00.971" v="852" actId="1076"/>
          <ac:spMkLst>
            <pc:docMk/>
            <pc:sldMk cId="2533652069" sldId="262"/>
            <ac:spMk id="6" creationId="{E58FB756-1052-7A61-5920-F204424CE9CD}"/>
          </ac:spMkLst>
        </pc:spChg>
        <pc:spChg chg="add mod">
          <ac:chgData name="Elnur Z. Musayev" userId="5970d24f-162d-411e-8a1d-6fac14392dee" providerId="ADAL" clId="{A049E70C-9389-4D24-84A3-5C5B147B7302}" dt="2023-02-05T16:32:37.754" v="416" actId="164"/>
          <ac:spMkLst>
            <pc:docMk/>
            <pc:sldMk cId="2533652069" sldId="262"/>
            <ac:spMk id="9" creationId="{14A7BCA4-66BF-599E-7CCC-F2382AD4E588}"/>
          </ac:spMkLst>
        </pc:spChg>
        <pc:spChg chg="add mod">
          <ac:chgData name="Elnur Z. Musayev" userId="5970d24f-162d-411e-8a1d-6fac14392dee" providerId="ADAL" clId="{A049E70C-9389-4D24-84A3-5C5B147B7302}" dt="2023-02-05T17:03:45.212" v="869" actId="1076"/>
          <ac:spMkLst>
            <pc:docMk/>
            <pc:sldMk cId="2533652069" sldId="262"/>
            <ac:spMk id="12" creationId="{8E93CB01-5FD0-5CDC-45D6-A0FEE9F5BD3D}"/>
          </ac:spMkLst>
        </pc:spChg>
        <pc:spChg chg="add mod">
          <ac:chgData name="Elnur Z. Musayev" userId="5970d24f-162d-411e-8a1d-6fac14392dee" providerId="ADAL" clId="{A049E70C-9389-4D24-84A3-5C5B147B7302}" dt="2023-02-05T17:03:50.215" v="870" actId="1076"/>
          <ac:spMkLst>
            <pc:docMk/>
            <pc:sldMk cId="2533652069" sldId="262"/>
            <ac:spMk id="13" creationId="{1A606B40-477F-E79D-7D8E-5669E1597846}"/>
          </ac:spMkLst>
        </pc:spChg>
        <pc:spChg chg="add mod">
          <ac:chgData name="Elnur Z. Musayev" userId="5970d24f-162d-411e-8a1d-6fac14392dee" providerId="ADAL" clId="{A049E70C-9389-4D24-84A3-5C5B147B7302}" dt="2023-02-05T17:03:13.612" v="858" actId="1076"/>
          <ac:spMkLst>
            <pc:docMk/>
            <pc:sldMk cId="2533652069" sldId="262"/>
            <ac:spMk id="14" creationId="{ED70F154-9A83-3FBB-9457-C065CF02477F}"/>
          </ac:spMkLst>
        </pc:spChg>
        <pc:spChg chg="add mod">
          <ac:chgData name="Elnur Z. Musayev" userId="5970d24f-162d-411e-8a1d-6fac14392dee" providerId="ADAL" clId="{A049E70C-9389-4D24-84A3-5C5B147B7302}" dt="2023-02-05T17:03:24.618" v="864" actId="1076"/>
          <ac:spMkLst>
            <pc:docMk/>
            <pc:sldMk cId="2533652069" sldId="262"/>
            <ac:spMk id="15" creationId="{701D1596-006A-D4E9-32BF-BC2FC4DA511D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36" creationId="{97883B22-FCDB-77B7-773F-0C14E42A486A}"/>
          </ac:spMkLst>
        </pc:spChg>
        <pc:spChg chg="del">
          <ac:chgData name="Elnur Z. Musayev" userId="5970d24f-162d-411e-8a1d-6fac14392dee" providerId="ADAL" clId="{A049E70C-9389-4D24-84A3-5C5B147B7302}" dt="2023-02-05T16:08:18.805" v="8" actId="478"/>
          <ac:spMkLst>
            <pc:docMk/>
            <pc:sldMk cId="2533652069" sldId="262"/>
            <ac:spMk id="37" creationId="{9AB2C6A3-23A5-E6BF-B4D3-F454CF7F3A9C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38" creationId="{B20830BD-E0C5-364A-98DF-7DDCD192D76D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39" creationId="{23BA7744-5AC7-C774-B6E0-8A399E43DAE6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0" creationId="{93290264-4C2B-65E3-E97E-7994DBCCA96E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1" creationId="{548EFDE7-76F1-010F-8198-1F5E2FE3835B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3" creationId="{2081C395-B848-7779-96B6-AE5469F15505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4" creationId="{CBD7641A-961C-49B4-A3F8-F60C9B835055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5" creationId="{0283302E-0828-BC61-37B0-627229E85506}"/>
          </ac:spMkLst>
        </pc:spChg>
        <pc:spChg chg="del">
          <ac:chgData name="Elnur Z. Musayev" userId="5970d24f-162d-411e-8a1d-6fac14392dee" providerId="ADAL" clId="{A049E70C-9389-4D24-84A3-5C5B147B7302}" dt="2023-02-05T16:08:23.694" v="10" actId="478"/>
          <ac:spMkLst>
            <pc:docMk/>
            <pc:sldMk cId="2533652069" sldId="262"/>
            <ac:spMk id="46" creationId="{0F993FF7-62F8-B0CA-77D5-F67A8ADD0FAB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7" creationId="{2D0013E3-D9D0-D6CE-5F7C-4ECCA24FB689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49" creationId="{4D9302EE-55AD-A540-F14F-D672CF100686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0" creationId="{C0F908CC-BAB1-5C15-257D-6E293B50D28A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1" creationId="{145E738F-CFD9-1DFE-AD58-282D240CE570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2" creationId="{2470A1E4-9097-905D-B5EB-9EE6FE1811AB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3" creationId="{17333786-2C42-ED1E-53B2-C622A23172E9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4" creationId="{B62AF3C6-5CAC-862F-17EF-BA525C2BE341}"/>
          </ac:spMkLst>
        </pc:spChg>
        <pc:spChg chg="del mod">
          <ac:chgData name="Elnur Z. Musayev" userId="5970d24f-162d-411e-8a1d-6fac14392dee" providerId="ADAL" clId="{A049E70C-9389-4D24-84A3-5C5B147B7302}" dt="2023-02-05T16:08:25.478" v="12" actId="478"/>
          <ac:spMkLst>
            <pc:docMk/>
            <pc:sldMk cId="2533652069" sldId="262"/>
            <ac:spMk id="55" creationId="{97FC24BD-1A7B-5F98-14D7-D23899810E74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6" creationId="{4748F2A2-982E-C810-8DB5-7A875199D925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7" creationId="{4B28BF6F-BC9F-1C34-E9AA-54563142245B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8" creationId="{B864B0A5-E058-F98F-A09A-89EB2E847B27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59" creationId="{F6BEA817-6E96-297E-C08B-37240FDEA54A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60" creationId="{82736FFA-C5B1-C27A-3CBA-D4D5AD31BBD3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66" creationId="{9DE32628-DFC1-4F31-2193-A945174E3E71}"/>
          </ac:spMkLst>
        </pc:spChg>
        <pc:spChg chg="del">
          <ac:chgData name="Elnur Z. Musayev" userId="5970d24f-162d-411e-8a1d-6fac14392dee" providerId="ADAL" clId="{A049E70C-9389-4D24-84A3-5C5B147B7302}" dt="2023-02-05T16:08:27.293" v="13" actId="478"/>
          <ac:spMkLst>
            <pc:docMk/>
            <pc:sldMk cId="2533652069" sldId="262"/>
            <ac:spMk id="70" creationId="{1A8817D5-38B1-CE42-C56F-892970F1640A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72" creationId="{BC238E6C-7C4A-D4A4-F624-BA17A944E203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73" creationId="{5B5D877F-4EFE-63C4-DF3C-14DA818E0581}"/>
          </ac:spMkLst>
        </pc:spChg>
        <pc:spChg chg="del">
          <ac:chgData name="Elnur Z. Musayev" userId="5970d24f-162d-411e-8a1d-6fac14392dee" providerId="ADAL" clId="{A049E70C-9389-4D24-84A3-5C5B147B7302}" dt="2023-02-05T16:08:20.529" v="9" actId="478"/>
          <ac:spMkLst>
            <pc:docMk/>
            <pc:sldMk cId="2533652069" sldId="262"/>
            <ac:spMk id="75" creationId="{8403FE22-91F5-787D-C428-F0C273AB3206}"/>
          </ac:spMkLst>
        </pc:spChg>
        <pc:grpChg chg="add mod">
          <ac:chgData name="Elnur Z. Musayev" userId="5970d24f-162d-411e-8a1d-6fac14392dee" providerId="ADAL" clId="{A049E70C-9389-4D24-84A3-5C5B147B7302}" dt="2023-02-05T16:32:40.735" v="417" actId="1076"/>
          <ac:grpSpMkLst>
            <pc:docMk/>
            <pc:sldMk cId="2533652069" sldId="262"/>
            <ac:grpSpMk id="10" creationId="{49AA691A-494D-D07B-00C0-8BC02F068AFF}"/>
          </ac:grpSpMkLst>
        </pc:grpChg>
        <pc:picChg chg="add mod modCrop">
          <ac:chgData name="Elnur Z. Musayev" userId="5970d24f-162d-411e-8a1d-6fac14392dee" providerId="ADAL" clId="{A049E70C-9389-4D24-84A3-5C5B147B7302}" dt="2023-02-05T16:32:37.754" v="416" actId="164"/>
          <ac:picMkLst>
            <pc:docMk/>
            <pc:sldMk cId="2533652069" sldId="262"/>
            <ac:picMk id="8" creationId="{9824B259-F7D2-CDDD-72D2-9D0B16E160B9}"/>
          </ac:picMkLst>
        </pc:picChg>
        <pc:picChg chg="add mod">
          <ac:chgData name="Elnur Z. Musayev" userId="5970d24f-162d-411e-8a1d-6fac14392dee" providerId="ADAL" clId="{A049E70C-9389-4D24-84A3-5C5B147B7302}" dt="2023-02-05T16:26:53.401" v="298" actId="1076"/>
          <ac:picMkLst>
            <pc:docMk/>
            <pc:sldMk cId="2533652069" sldId="262"/>
            <ac:picMk id="1026" creationId="{384F730C-5F97-ACE6-83CC-E299BD1D52E1}"/>
          </ac:picMkLst>
        </pc:picChg>
        <pc:picChg chg="add mod">
          <ac:chgData name="Elnur Z. Musayev" userId="5970d24f-162d-411e-8a1d-6fac14392dee" providerId="ADAL" clId="{A049E70C-9389-4D24-84A3-5C5B147B7302}" dt="2023-02-05T16:34:44.335" v="435" actId="1076"/>
          <ac:picMkLst>
            <pc:docMk/>
            <pc:sldMk cId="2533652069" sldId="262"/>
            <ac:picMk id="1028" creationId="{F568184E-6403-FCE2-5C4D-FA022F120BE7}"/>
          </ac:picMkLst>
        </pc:picChg>
      </pc:sldChg>
      <pc:sldChg chg="del">
        <pc:chgData name="Elnur Z. Musayev" userId="5970d24f-162d-411e-8a1d-6fac14392dee" providerId="ADAL" clId="{A049E70C-9389-4D24-84A3-5C5B147B7302}" dt="2023-02-05T16:08:01.719" v="1" actId="47"/>
        <pc:sldMkLst>
          <pc:docMk/>
          <pc:sldMk cId="2881708985" sldId="263"/>
        </pc:sldMkLst>
      </pc:sldChg>
      <pc:sldChg chg="addSp delSp modSp mod modAnim">
        <pc:chgData name="Elnur Z. Musayev" userId="5970d24f-162d-411e-8a1d-6fac14392dee" providerId="ADAL" clId="{A049E70C-9389-4D24-84A3-5C5B147B7302}" dt="2023-02-05T16:16:50.349" v="159"/>
        <pc:sldMkLst>
          <pc:docMk/>
          <pc:sldMk cId="454783318" sldId="264"/>
        </pc:sldMkLst>
        <pc:spChg chg="del">
          <ac:chgData name="Elnur Z. Musayev" userId="5970d24f-162d-411e-8a1d-6fac14392dee" providerId="ADAL" clId="{A049E70C-9389-4D24-84A3-5C5B147B7302}" dt="2023-02-05T16:08:05.840" v="3" actId="478"/>
          <ac:spMkLst>
            <pc:docMk/>
            <pc:sldMk cId="454783318" sldId="264"/>
            <ac:spMk id="2" creationId="{7BC076A0-0C42-3307-D30A-EC3FEAF1AB0D}"/>
          </ac:spMkLst>
        </pc:spChg>
        <pc:spChg chg="del">
          <ac:chgData name="Elnur Z. Musayev" userId="5970d24f-162d-411e-8a1d-6fac14392dee" providerId="ADAL" clId="{A049E70C-9389-4D24-84A3-5C5B147B7302}" dt="2023-02-05T16:08:06.552" v="4" actId="478"/>
          <ac:spMkLst>
            <pc:docMk/>
            <pc:sldMk cId="454783318" sldId="264"/>
            <ac:spMk id="3" creationId="{9A9E4F2A-C1DA-DBA4-9A7B-397D96D3F21E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4" creationId="{05386A7B-5658-AB90-FDB7-CB9ECA59654E}"/>
          </ac:spMkLst>
        </pc:spChg>
        <pc:spChg chg="mod">
          <ac:chgData name="Elnur Z. Musayev" userId="5970d24f-162d-411e-8a1d-6fac14392dee" providerId="ADAL" clId="{A049E70C-9389-4D24-84A3-5C5B147B7302}" dt="2023-02-05T16:10:15.509" v="54"/>
          <ac:spMkLst>
            <pc:docMk/>
            <pc:sldMk cId="454783318" sldId="264"/>
            <ac:spMk id="5" creationId="{5DF7363A-A1BB-12FC-8326-BAA4322260B2}"/>
          </ac:spMkLst>
        </pc:spChg>
        <pc:spChg chg="del">
          <ac:chgData name="Elnur Z. Musayev" userId="5970d24f-162d-411e-8a1d-6fac14392dee" providerId="ADAL" clId="{A049E70C-9389-4D24-84A3-5C5B147B7302}" dt="2023-02-05T16:08:05.098" v="2" actId="478"/>
          <ac:spMkLst>
            <pc:docMk/>
            <pc:sldMk cId="454783318" sldId="264"/>
            <ac:spMk id="6" creationId="{2AFCD840-2780-0412-84F7-AD73CCD54627}"/>
          </ac:spMkLst>
        </pc:spChg>
        <pc:spChg chg="del">
          <ac:chgData name="Elnur Z. Musayev" userId="5970d24f-162d-411e-8a1d-6fac14392dee" providerId="ADAL" clId="{A049E70C-9389-4D24-84A3-5C5B147B7302}" dt="2023-02-05T16:08:15.192" v="7" actId="478"/>
          <ac:spMkLst>
            <pc:docMk/>
            <pc:sldMk cId="454783318" sldId="264"/>
            <ac:spMk id="8" creationId="{043999C4-9DD7-5595-98D1-9416B6D8AC1B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9" creationId="{352CF6AD-61EB-AA90-C70E-D9BE9AA9F646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10" creationId="{492552A6-CA53-86A4-07E0-FAE7CD553BB9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12" creationId="{74478E39-7A60-6469-C996-B75D5F9398B5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13" creationId="{C2FDAEAC-4927-24FB-22D6-09A191F03995}"/>
          </ac:spMkLst>
        </pc:spChg>
        <pc:spChg chg="add mod">
          <ac:chgData name="Elnur Z. Musayev" userId="5970d24f-162d-411e-8a1d-6fac14392dee" providerId="ADAL" clId="{A049E70C-9389-4D24-84A3-5C5B147B7302}" dt="2023-02-05T16:16:28.506" v="157" actId="1076"/>
          <ac:spMkLst>
            <pc:docMk/>
            <pc:sldMk cId="454783318" sldId="264"/>
            <ac:spMk id="14" creationId="{D42F60C7-726B-7551-A3FD-ED8894B019ED}"/>
          </ac:spMkLst>
        </pc:spChg>
        <pc:spChg chg="add mod">
          <ac:chgData name="Elnur Z. Musayev" userId="5970d24f-162d-411e-8a1d-6fac14392dee" providerId="ADAL" clId="{A049E70C-9389-4D24-84A3-5C5B147B7302}" dt="2023-02-05T16:13:33.248" v="105" actId="1076"/>
          <ac:spMkLst>
            <pc:docMk/>
            <pc:sldMk cId="454783318" sldId="264"/>
            <ac:spMk id="15" creationId="{8F7AD792-4CF5-7518-0A76-95B1BB49ECE5}"/>
          </ac:spMkLst>
        </pc:spChg>
        <pc:spChg chg="add mod">
          <ac:chgData name="Elnur Z. Musayev" userId="5970d24f-162d-411e-8a1d-6fac14392dee" providerId="ADAL" clId="{A049E70C-9389-4D24-84A3-5C5B147B7302}" dt="2023-02-05T16:15:06.522" v="140" actId="1076"/>
          <ac:spMkLst>
            <pc:docMk/>
            <pc:sldMk cId="454783318" sldId="264"/>
            <ac:spMk id="16" creationId="{A9856D44-A1A2-01B4-D65B-32EAD6200FCA}"/>
          </ac:spMkLst>
        </pc:spChg>
        <pc:spChg chg="add mod">
          <ac:chgData name="Elnur Z. Musayev" userId="5970d24f-162d-411e-8a1d-6fac14392dee" providerId="ADAL" clId="{A049E70C-9389-4D24-84A3-5C5B147B7302}" dt="2023-02-05T16:15:51.587" v="154" actId="1037"/>
          <ac:spMkLst>
            <pc:docMk/>
            <pc:sldMk cId="454783318" sldId="264"/>
            <ac:spMk id="17" creationId="{5F1CCB66-AC87-C294-2F21-ADC6FA48E74A}"/>
          </ac:spMkLst>
        </pc:spChg>
        <pc:spChg chg="add mod">
          <ac:chgData name="Elnur Z. Musayev" userId="5970d24f-162d-411e-8a1d-6fac14392dee" providerId="ADAL" clId="{A049E70C-9389-4D24-84A3-5C5B147B7302}" dt="2023-02-05T16:14:16.508" v="126" actId="1076"/>
          <ac:spMkLst>
            <pc:docMk/>
            <pc:sldMk cId="454783318" sldId="264"/>
            <ac:spMk id="18" creationId="{CDF53F8A-F376-E6F7-7ED8-C8572C9C729D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19" creationId="{9D700F01-1DE2-537D-B67C-CC7F3C18700B}"/>
          </ac:spMkLst>
        </pc:spChg>
        <pc:spChg chg="add mod">
          <ac:chgData name="Elnur Z. Musayev" userId="5970d24f-162d-411e-8a1d-6fac14392dee" providerId="ADAL" clId="{A049E70C-9389-4D24-84A3-5C5B147B7302}" dt="2023-02-05T16:14:47.858" v="137" actId="1076"/>
          <ac:spMkLst>
            <pc:docMk/>
            <pc:sldMk cId="454783318" sldId="264"/>
            <ac:spMk id="20" creationId="{FD109505-1339-5570-9C8D-DF01284500C9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24" creationId="{3C59D475-A18A-25A6-E406-27ACC25EB8B0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26" creationId="{A2567AA5-F063-C0EA-39E0-1F20CA796D1A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27" creationId="{D936BA9C-7FAF-7D46-97CD-6CBD22E8BF91}"/>
          </ac:spMkLst>
        </pc:spChg>
        <pc:spChg chg="del">
          <ac:chgData name="Elnur Z. Musayev" userId="5970d24f-162d-411e-8a1d-6fac14392dee" providerId="ADAL" clId="{A049E70C-9389-4D24-84A3-5C5B147B7302}" dt="2023-02-05T16:08:10.590" v="6" actId="478"/>
          <ac:spMkLst>
            <pc:docMk/>
            <pc:sldMk cId="454783318" sldId="264"/>
            <ac:spMk id="28" creationId="{0ED13FCF-DD31-6E6E-5296-663E7679054E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29" creationId="{87383A99-1F49-8D44-515C-046107699E55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30" creationId="{F2F04F15-431B-3F63-05BB-6634BB134A1B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31" creationId="{D9CB9B15-DCA7-16A2-85DF-36078B7C76F3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32" creationId="{5DD8E788-0647-7D0A-0D39-062B961664CE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33" creationId="{75DE2842-AC6A-A307-534D-B2897F8BA887}"/>
          </ac:spMkLst>
        </pc:spChg>
        <pc:spChg chg="del">
          <ac:chgData name="Elnur Z. Musayev" userId="5970d24f-162d-411e-8a1d-6fac14392dee" providerId="ADAL" clId="{A049E70C-9389-4D24-84A3-5C5B147B7302}" dt="2023-02-05T16:08:10.590" v="6" actId="478"/>
          <ac:spMkLst>
            <pc:docMk/>
            <pc:sldMk cId="454783318" sldId="264"/>
            <ac:spMk id="34" creationId="{D90C2C7A-195C-C485-F9AB-C84A270373DB}"/>
          </ac:spMkLst>
        </pc:spChg>
        <pc:spChg chg="del">
          <ac:chgData name="Elnur Z. Musayev" userId="5970d24f-162d-411e-8a1d-6fac14392dee" providerId="ADAL" clId="{A049E70C-9389-4D24-84A3-5C5B147B7302}" dt="2023-02-05T16:08:08.908" v="5" actId="478"/>
          <ac:spMkLst>
            <pc:docMk/>
            <pc:sldMk cId="454783318" sldId="264"/>
            <ac:spMk id="35" creationId="{98454A3D-BEED-0A32-8CD3-5996200C1685}"/>
          </ac:spMkLst>
        </pc:spChg>
        <pc:cxnChg chg="add mod">
          <ac:chgData name="Elnur Z. Musayev" userId="5970d24f-162d-411e-8a1d-6fac14392dee" providerId="ADAL" clId="{A049E70C-9389-4D24-84A3-5C5B147B7302}" dt="2023-02-05T16:16:28.506" v="157" actId="1076"/>
          <ac:cxnSpMkLst>
            <pc:docMk/>
            <pc:sldMk cId="454783318" sldId="264"/>
            <ac:cxnSpMk id="21" creationId="{D63DF073-A1F3-5F84-7C86-F829D7DC3086}"/>
          </ac:cxnSpMkLst>
        </pc:cxnChg>
        <pc:cxnChg chg="add mod">
          <ac:chgData name="Elnur Z. Musayev" userId="5970d24f-162d-411e-8a1d-6fac14392dee" providerId="ADAL" clId="{A049E70C-9389-4D24-84A3-5C5B147B7302}" dt="2023-02-05T16:16:28.506" v="157" actId="1076"/>
          <ac:cxnSpMkLst>
            <pc:docMk/>
            <pc:sldMk cId="454783318" sldId="264"/>
            <ac:cxnSpMk id="22" creationId="{FC20F09C-B52F-4532-ED80-AADF4996CA86}"/>
          </ac:cxnSpMkLst>
        </pc:cxnChg>
        <pc:cxnChg chg="del">
          <ac:chgData name="Elnur Z. Musayev" userId="5970d24f-162d-411e-8a1d-6fac14392dee" providerId="ADAL" clId="{A049E70C-9389-4D24-84A3-5C5B147B7302}" dt="2023-02-05T16:08:10.590" v="6" actId="478"/>
          <ac:cxnSpMkLst>
            <pc:docMk/>
            <pc:sldMk cId="454783318" sldId="264"/>
            <ac:cxnSpMk id="38" creationId="{C257446F-BA62-9C75-FE44-F1B1371DD539}"/>
          </ac:cxnSpMkLst>
        </pc:cxnChg>
        <pc:cxnChg chg="del">
          <ac:chgData name="Elnur Z. Musayev" userId="5970d24f-162d-411e-8a1d-6fac14392dee" providerId="ADAL" clId="{A049E70C-9389-4D24-84A3-5C5B147B7302}" dt="2023-02-05T16:08:08.908" v="5" actId="478"/>
          <ac:cxnSpMkLst>
            <pc:docMk/>
            <pc:sldMk cId="454783318" sldId="264"/>
            <ac:cxnSpMk id="39" creationId="{C06DE39F-BF47-14CF-24EA-25065434D522}"/>
          </ac:cxnSpMkLst>
        </pc:cxnChg>
      </pc:sldChg>
      <pc:sldChg chg="delSp del mod">
        <pc:chgData name="Elnur Z. Musayev" userId="5970d24f-162d-411e-8a1d-6fac14392dee" providerId="ADAL" clId="{A049E70C-9389-4D24-84A3-5C5B147B7302}" dt="2023-02-05T17:01:52.164" v="843" actId="47"/>
        <pc:sldMkLst>
          <pc:docMk/>
          <pc:sldMk cId="622954376" sldId="265"/>
        </pc:sldMkLst>
        <pc:spChg chg="del">
          <ac:chgData name="Elnur Z. Musayev" userId="5970d24f-162d-411e-8a1d-6fac14392dee" providerId="ADAL" clId="{A049E70C-9389-4D24-84A3-5C5B147B7302}" dt="2023-02-05T16:08:31.974" v="15" actId="478"/>
          <ac:spMkLst>
            <pc:docMk/>
            <pc:sldMk cId="622954376" sldId="265"/>
            <ac:spMk id="2" creationId="{14728917-19A0-F8C9-709B-EBA93B6262E7}"/>
          </ac:spMkLst>
        </pc:spChg>
        <pc:spChg chg="del">
          <ac:chgData name="Elnur Z. Musayev" userId="5970d24f-162d-411e-8a1d-6fac14392dee" providerId="ADAL" clId="{A049E70C-9389-4D24-84A3-5C5B147B7302}" dt="2023-02-05T16:08:30.883" v="14" actId="478"/>
          <ac:spMkLst>
            <pc:docMk/>
            <pc:sldMk cId="622954376" sldId="265"/>
            <ac:spMk id="3" creationId="{C0D93347-53E1-102C-B266-8BA9C39936FF}"/>
          </ac:spMkLst>
        </pc:spChg>
      </pc:sldChg>
      <pc:sldChg chg="addSp delSp modSp add mod modAnim">
        <pc:chgData name="Elnur Z. Musayev" userId="5970d24f-162d-411e-8a1d-6fac14392dee" providerId="ADAL" clId="{A049E70C-9389-4D24-84A3-5C5B147B7302}" dt="2023-02-05T17:01:45.682" v="842"/>
        <pc:sldMkLst>
          <pc:docMk/>
          <pc:sldMk cId="1641965829" sldId="266"/>
        </pc:sldMkLst>
        <pc:spChg chg="mod">
          <ac:chgData name="Elnur Z. Musayev" userId="5970d24f-162d-411e-8a1d-6fac14392dee" providerId="ADAL" clId="{A049E70C-9389-4D24-84A3-5C5B147B7302}" dt="2023-02-05T16:48:00.382" v="694" actId="20577"/>
          <ac:spMkLst>
            <pc:docMk/>
            <pc:sldMk cId="1641965829" sldId="266"/>
            <ac:spMk id="2" creationId="{15B17501-037B-891F-C370-86F5EA1AAA1A}"/>
          </ac:spMkLst>
        </pc:spChg>
        <pc:spChg chg="del">
          <ac:chgData name="Elnur Z. Musayev" userId="5970d24f-162d-411e-8a1d-6fac14392dee" providerId="ADAL" clId="{A049E70C-9389-4D24-84A3-5C5B147B7302}" dt="2023-02-05T16:51:28.227" v="696" actId="478"/>
          <ac:spMkLst>
            <pc:docMk/>
            <pc:sldMk cId="1641965829" sldId="266"/>
            <ac:spMk id="3" creationId="{A70E74AE-C2C5-C76F-BC5B-74CF905689E6}"/>
          </ac:spMkLst>
        </pc:spChg>
        <pc:spChg chg="add mod">
          <ac:chgData name="Elnur Z. Musayev" userId="5970d24f-162d-411e-8a1d-6fac14392dee" providerId="ADAL" clId="{A049E70C-9389-4D24-84A3-5C5B147B7302}" dt="2023-02-05T16:56:07.313" v="824" actId="1076"/>
          <ac:spMkLst>
            <pc:docMk/>
            <pc:sldMk cId="1641965829" sldId="266"/>
            <ac:spMk id="4" creationId="{39371737-42CF-9AA0-52D8-84947FE19DCD}"/>
          </ac:spMkLst>
        </pc:spChg>
        <pc:spChg chg="del">
          <ac:chgData name="Elnur Z. Musayev" userId="5970d24f-162d-411e-8a1d-6fac14392dee" providerId="ADAL" clId="{A049E70C-9389-4D24-84A3-5C5B147B7302}" dt="2023-02-05T16:51:29.597" v="697" actId="478"/>
          <ac:spMkLst>
            <pc:docMk/>
            <pc:sldMk cId="1641965829" sldId="266"/>
            <ac:spMk id="6" creationId="{E58FB756-1052-7A61-5920-F204424CE9CD}"/>
          </ac:spMkLst>
        </pc:spChg>
        <pc:spChg chg="del mod">
          <ac:chgData name="Elnur Z. Musayev" userId="5970d24f-162d-411e-8a1d-6fac14392dee" providerId="ADAL" clId="{A049E70C-9389-4D24-84A3-5C5B147B7302}" dt="2023-02-05T16:51:33.029" v="701" actId="478"/>
          <ac:spMkLst>
            <pc:docMk/>
            <pc:sldMk cId="1641965829" sldId="266"/>
            <ac:spMk id="12" creationId="{8E93CB01-5FD0-5CDC-45D6-A0FEE9F5BD3D}"/>
          </ac:spMkLst>
        </pc:spChg>
        <pc:spChg chg="del">
          <ac:chgData name="Elnur Z. Musayev" userId="5970d24f-162d-411e-8a1d-6fac14392dee" providerId="ADAL" clId="{A049E70C-9389-4D24-84A3-5C5B147B7302}" dt="2023-02-05T16:51:33.865" v="702" actId="478"/>
          <ac:spMkLst>
            <pc:docMk/>
            <pc:sldMk cId="1641965829" sldId="266"/>
            <ac:spMk id="13" creationId="{1A606B40-477F-E79D-7D8E-5669E1597846}"/>
          </ac:spMkLst>
        </pc:spChg>
        <pc:spChg chg="del">
          <ac:chgData name="Elnur Z. Musayev" userId="5970d24f-162d-411e-8a1d-6fac14392dee" providerId="ADAL" clId="{A049E70C-9389-4D24-84A3-5C5B147B7302}" dt="2023-02-05T16:51:31.427" v="699" actId="478"/>
          <ac:spMkLst>
            <pc:docMk/>
            <pc:sldMk cId="1641965829" sldId="266"/>
            <ac:spMk id="14" creationId="{ED70F154-9A83-3FBB-9457-C065CF02477F}"/>
          </ac:spMkLst>
        </pc:spChg>
        <pc:spChg chg="del">
          <ac:chgData name="Elnur Z. Musayev" userId="5970d24f-162d-411e-8a1d-6fac14392dee" providerId="ADAL" clId="{A049E70C-9389-4D24-84A3-5C5B147B7302}" dt="2023-02-05T16:51:35.686" v="705" actId="478"/>
          <ac:spMkLst>
            <pc:docMk/>
            <pc:sldMk cId="1641965829" sldId="266"/>
            <ac:spMk id="15" creationId="{701D1596-006A-D4E9-32BF-BC2FC4DA511D}"/>
          </ac:spMkLst>
        </pc:spChg>
        <pc:spChg chg="add mod">
          <ac:chgData name="Elnur Z. Musayev" userId="5970d24f-162d-411e-8a1d-6fac14392dee" providerId="ADAL" clId="{A049E70C-9389-4D24-84A3-5C5B147B7302}" dt="2023-02-05T17:01:39.995" v="841" actId="1076"/>
          <ac:spMkLst>
            <pc:docMk/>
            <pc:sldMk cId="1641965829" sldId="266"/>
            <ac:spMk id="16" creationId="{0A09385C-EB2C-A349-0AF2-3EFCE8420129}"/>
          </ac:spMkLst>
        </pc:spChg>
        <pc:spChg chg="add mod">
          <ac:chgData name="Elnur Z. Musayev" userId="5970d24f-162d-411e-8a1d-6fac14392dee" providerId="ADAL" clId="{A049E70C-9389-4D24-84A3-5C5B147B7302}" dt="2023-02-05T17:01:39.995" v="841" actId="1076"/>
          <ac:spMkLst>
            <pc:docMk/>
            <pc:sldMk cId="1641965829" sldId="266"/>
            <ac:spMk id="17" creationId="{D82349CE-1130-FDF8-D29E-C0D5041675BF}"/>
          </ac:spMkLst>
        </pc:spChg>
        <pc:grpChg chg="del">
          <ac:chgData name="Elnur Z. Musayev" userId="5970d24f-162d-411e-8a1d-6fac14392dee" providerId="ADAL" clId="{A049E70C-9389-4D24-84A3-5C5B147B7302}" dt="2023-02-05T16:51:30.254" v="698" actId="478"/>
          <ac:grpSpMkLst>
            <pc:docMk/>
            <pc:sldMk cId="1641965829" sldId="266"/>
            <ac:grpSpMk id="10" creationId="{49AA691A-494D-D07B-00C0-8BC02F068AFF}"/>
          </ac:grpSpMkLst>
        </pc:grpChg>
        <pc:picChg chg="del">
          <ac:chgData name="Elnur Z. Musayev" userId="5970d24f-162d-411e-8a1d-6fac14392dee" providerId="ADAL" clId="{A049E70C-9389-4D24-84A3-5C5B147B7302}" dt="2023-02-05T16:51:27.323" v="695" actId="478"/>
          <ac:picMkLst>
            <pc:docMk/>
            <pc:sldMk cId="1641965829" sldId="266"/>
            <ac:picMk id="1026" creationId="{384F730C-5F97-ACE6-83CC-E299BD1D52E1}"/>
          </ac:picMkLst>
        </pc:picChg>
        <pc:picChg chg="del mod">
          <ac:chgData name="Elnur Z. Musayev" userId="5970d24f-162d-411e-8a1d-6fac14392dee" providerId="ADAL" clId="{A049E70C-9389-4D24-84A3-5C5B147B7302}" dt="2023-02-05T16:51:34.409" v="704" actId="478"/>
          <ac:picMkLst>
            <pc:docMk/>
            <pc:sldMk cId="1641965829" sldId="266"/>
            <ac:picMk id="1028" creationId="{F568184E-6403-FCE2-5C4D-FA022F120BE7}"/>
          </ac:picMkLst>
        </pc:picChg>
        <pc:picChg chg="add del mod">
          <ac:chgData name="Elnur Z. Musayev" userId="5970d24f-162d-411e-8a1d-6fac14392dee" providerId="ADAL" clId="{A049E70C-9389-4D24-84A3-5C5B147B7302}" dt="2023-02-05T16:52:25.832" v="712" actId="478"/>
          <ac:picMkLst>
            <pc:docMk/>
            <pc:sldMk cId="1641965829" sldId="266"/>
            <ac:picMk id="2050" creationId="{8F69AB49-F0E1-BFDC-55F2-B08351BEF949}"/>
          </ac:picMkLst>
        </pc:picChg>
        <pc:picChg chg="add del mod">
          <ac:chgData name="Elnur Z. Musayev" userId="5970d24f-162d-411e-8a1d-6fac14392dee" providerId="ADAL" clId="{A049E70C-9389-4D24-84A3-5C5B147B7302}" dt="2023-02-05T16:52:50.530" v="716" actId="478"/>
          <ac:picMkLst>
            <pc:docMk/>
            <pc:sldMk cId="1641965829" sldId="266"/>
            <ac:picMk id="2052" creationId="{8E482A12-FAC1-B492-36EE-CE84754568A5}"/>
          </ac:picMkLst>
        </pc:picChg>
        <pc:picChg chg="add mod">
          <ac:chgData name="Elnur Z. Musayev" userId="5970d24f-162d-411e-8a1d-6fac14392dee" providerId="ADAL" clId="{A049E70C-9389-4D24-84A3-5C5B147B7302}" dt="2023-02-05T17:01:39.995" v="841" actId="1076"/>
          <ac:picMkLst>
            <pc:docMk/>
            <pc:sldMk cId="1641965829" sldId="266"/>
            <ac:picMk id="2054" creationId="{55AE071B-4FC9-8801-9429-D2F8E30F6E6D}"/>
          </ac:picMkLst>
        </pc:picChg>
        <pc:cxnChg chg="add mod">
          <ac:chgData name="Elnur Z. Musayev" userId="5970d24f-162d-411e-8a1d-6fac14392dee" providerId="ADAL" clId="{A049E70C-9389-4D24-84A3-5C5B147B7302}" dt="2023-02-05T16:56:01.023" v="823" actId="1076"/>
          <ac:cxnSpMkLst>
            <pc:docMk/>
            <pc:sldMk cId="1641965829" sldId="266"/>
            <ac:cxnSpMk id="19" creationId="{567766C5-BB46-AB60-73DE-D8962CD2EB3A}"/>
          </ac:cxnSpMkLst>
        </pc:cxnChg>
        <pc:cxnChg chg="add mod">
          <ac:chgData name="Elnur Z. Musayev" userId="5970d24f-162d-411e-8a1d-6fac14392dee" providerId="ADAL" clId="{A049E70C-9389-4D24-84A3-5C5B147B7302}" dt="2023-02-05T17:01:39.995" v="841" actId="1076"/>
          <ac:cxnSpMkLst>
            <pc:docMk/>
            <pc:sldMk cId="1641965829" sldId="266"/>
            <ac:cxnSpMk id="20" creationId="{17A72FD9-73F6-93B0-BE13-4103E2D963D8}"/>
          </ac:cxnSpMkLst>
        </pc:cxnChg>
        <pc:cxnChg chg="add mod">
          <ac:chgData name="Elnur Z. Musayev" userId="5970d24f-162d-411e-8a1d-6fac14392dee" providerId="ADAL" clId="{A049E70C-9389-4D24-84A3-5C5B147B7302}" dt="2023-02-05T17:01:39.995" v="841" actId="1076"/>
          <ac:cxnSpMkLst>
            <pc:docMk/>
            <pc:sldMk cId="1641965829" sldId="266"/>
            <ac:cxnSpMk id="22" creationId="{1E67ED0C-BE96-A835-F12E-355A99E4CDA8}"/>
          </ac:cxnSpMkLst>
        </pc:cxnChg>
      </pc:sldChg>
      <pc:sldChg chg="del">
        <pc:chgData name="Elnur Z. Musayev" userId="5970d24f-162d-411e-8a1d-6fac14392dee" providerId="ADAL" clId="{A049E70C-9389-4D24-84A3-5C5B147B7302}" dt="2023-02-05T16:08:40.930" v="17" actId="2696"/>
        <pc:sldMkLst>
          <pc:docMk/>
          <pc:sldMk cId="2491058635" sldId="266"/>
        </pc:sldMkLst>
      </pc:sldChg>
      <pc:sldChg chg="del">
        <pc:chgData name="Elnur Z. Musayev" userId="5970d24f-162d-411e-8a1d-6fac14392dee" providerId="ADAL" clId="{A049E70C-9389-4D24-84A3-5C5B147B7302}" dt="2023-02-05T16:08:37.896" v="16" actId="2696"/>
        <pc:sldMkLst>
          <pc:docMk/>
          <pc:sldMk cId="4014918283" sldId="267"/>
        </pc:sldMkLst>
      </pc:sldChg>
      <pc:sldChg chg="del">
        <pc:chgData name="Elnur Z. Musayev" userId="5970d24f-162d-411e-8a1d-6fac14392dee" providerId="ADAL" clId="{A049E70C-9389-4D24-84A3-5C5B147B7302}" dt="2023-02-05T16:08:44.194" v="18" actId="2696"/>
        <pc:sldMkLst>
          <pc:docMk/>
          <pc:sldMk cId="2373857574" sldId="268"/>
        </pc:sldMkLst>
      </pc:sldChg>
      <pc:sldChg chg="del">
        <pc:chgData name="Elnur Z. Musayev" userId="5970d24f-162d-411e-8a1d-6fac14392dee" providerId="ADAL" clId="{A049E70C-9389-4D24-84A3-5C5B147B7302}" dt="2023-02-05T16:08:46.497" v="19" actId="2696"/>
        <pc:sldMkLst>
          <pc:docMk/>
          <pc:sldMk cId="3544396646" sldId="269"/>
        </pc:sldMkLst>
      </pc:sldChg>
      <pc:sldChg chg="del">
        <pc:chgData name="Elnur Z. Musayev" userId="5970d24f-162d-411e-8a1d-6fac14392dee" providerId="ADAL" clId="{A049E70C-9389-4D24-84A3-5C5B147B7302}" dt="2023-02-05T16:08:49.927" v="20" actId="2696"/>
        <pc:sldMkLst>
          <pc:docMk/>
          <pc:sldMk cId="2842015139" sldId="270"/>
        </pc:sldMkLst>
      </pc:sldChg>
      <pc:sldChg chg="del">
        <pc:chgData name="Elnur Z. Musayev" userId="5970d24f-162d-411e-8a1d-6fac14392dee" providerId="ADAL" clId="{A049E70C-9389-4D24-84A3-5C5B147B7302}" dt="2023-02-05T16:08:52.219" v="21" actId="2696"/>
        <pc:sldMkLst>
          <pc:docMk/>
          <pc:sldMk cId="426612780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C9F55-D9C0-4A64-A4E2-14C9F8B7934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408C6-F139-4808-B448-EE60026F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3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1DA4-67CA-4C12-E40A-D3313920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81082"/>
            <a:ext cx="12192000" cy="656822"/>
          </a:xfrm>
        </p:spPr>
        <p:txBody>
          <a:bodyPr anchor="b">
            <a:normAutofit/>
          </a:bodyPr>
          <a:lstStyle>
            <a:lvl1pPr algn="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834EF-676B-F582-79C1-299AF4AD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185"/>
            <a:ext cx="2743200" cy="365125"/>
          </a:xfrm>
        </p:spPr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77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51DC-0300-2DB3-7037-D0174E0E4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3CD0A-9A08-E17E-5E5E-D49C1702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84B8-B878-EA08-3020-2C0785E2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D4AD-216C-43E8-7E05-A77710466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D7F3-0D34-1D79-B109-54330E54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3F13-B7E4-A335-B8AD-66BA43A3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673-8DD7-FCA3-9734-4984C3438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279B3-7653-9795-C32B-26B9054F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83355-64B9-4457-8229-D8D3D390F33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42E70-BA9C-53F1-5437-296DC75E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D06F-D02A-DEDF-B3EB-5DA8687A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A46D6-77FB-4BAF-94B1-95803470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98" r:id="rId3"/>
    <p:sldLayoutId id="21474836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DAFA-C1B9-87F1-C786-596496F41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Aptos Black" panose="020F0502020204030204" pitchFamily="34" charset="0"/>
              </a:rPr>
              <a:t>Reqressiya</a:t>
            </a:r>
            <a:r>
              <a:rPr lang="en-US" b="1" dirty="0">
                <a:latin typeface="Aptos Black" panose="020F0502020204030204" pitchFamily="34" charset="0"/>
              </a:rPr>
              <a:t> </a:t>
            </a:r>
            <a:r>
              <a:rPr lang="en-US" b="1" dirty="0" err="1">
                <a:latin typeface="Aptos Black" panose="020F0502020204030204" pitchFamily="34" charset="0"/>
              </a:rPr>
              <a:t>Analizi</a:t>
            </a:r>
            <a:endParaRPr lang="en-US" b="1" dirty="0">
              <a:latin typeface="Aptos Black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289E1-AFC7-C48A-EF3D-9838E1BF7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z-Latn-AZ" dirty="0"/>
              <a:t>Tərlan Cəbiyev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6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E8193-D2C3-0D99-0BE9-E460CF721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FCDAB9-429C-21FE-68AE-2C0E522B33B1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Örnək – Ev qiymətləri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E3BB2A4-706E-A7E7-70E4-B02F35FCCA76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44DCD-3216-55B4-FFD7-1A1C9CAE7F96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8A95-1A21-67D0-5D35-C280A36D248D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6113EE8-D755-364D-404A-0100A5E7E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828800"/>
            <a:ext cx="7428722" cy="1371600"/>
          </a:xfrm>
          <a:prstGeom prst="rect">
            <a:avLst/>
          </a:prstGeom>
          <a:solidFill>
            <a:srgbClr val="FDE0B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CE4F76-FDD9-A127-E09F-DEE005E1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761378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Əmlak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agenti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evin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satış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qiyməti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ilə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onun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ölçüsü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kvadrat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arasındakı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əlaqəni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araşdırmaq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istəyir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endParaRPr kumimoji="0" lang="az-Latn-AZ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lang="az-Latn-AZ" altLang="en-US" sz="2700" kern="0" dirty="0">
              <a:solidFill>
                <a:srgbClr val="000000"/>
              </a:solidFill>
              <a:latin typeface="Arial"/>
            </a:endParaRPr>
          </a:p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10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evdən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ibarət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təsadüfi</a:t>
            </a:r>
            <a:r>
              <a:rPr kumimoji="0" lang="en-US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data </a:t>
            </a:r>
            <a:r>
              <a:rPr kumimoji="0" lang="en-US" altLang="en-US" sz="2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seçilir</a:t>
            </a:r>
            <a:endParaRPr kumimoji="0" lang="en-US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693738" marR="0" lvl="1" indent="-268288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Asılı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dəyişən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 (Y) = </a:t>
            </a: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qiymət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in $1000s</a:t>
            </a: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)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</a:endParaRPr>
          </a:p>
          <a:p>
            <a:pPr marL="693738" marR="0" lvl="1" indent="-268288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az-Latn-AZ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Müstəqil dəyişən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Arial"/>
              </a:rPr>
              <a:t>(X) = </a:t>
            </a:r>
            <a:r>
              <a:rPr lang="az-Latn-AZ" altLang="en-US" kern="0" dirty="0">
                <a:solidFill>
                  <a:srgbClr val="3333CC"/>
                </a:solidFill>
                <a:latin typeface="Arial"/>
              </a:rPr>
              <a:t>ölçü (kvadrat)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</a:endParaRPr>
          </a:p>
        </p:txBody>
      </p:sp>
      <p:pic>
        <p:nvPicPr>
          <p:cNvPr id="9" name="Picture 8" descr="house">
            <a:extLst>
              <a:ext uri="{FF2B5EF4-FFF2-40B4-BE49-F238E27FC236}">
                <a16:creationId xmlns:a16="http://schemas.microsoft.com/office/drawing/2014/main" id="{7EB16E52-5449-1D7D-4412-CF365957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9" y="4927243"/>
            <a:ext cx="1981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374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810AB-4BBE-6619-ADCB-EE8252C4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20C1C7-9497-BA57-AA53-3784FAD87D39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Data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7F3D4D-5460-B3A5-FC75-675A2A2234BE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551276-38CF-9F44-0218-6E2A14398D3A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78A79-77A9-2153-464A-9C8F1E44BE37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4" name="Group 47">
            <a:extLst>
              <a:ext uri="{FF2B5EF4-FFF2-40B4-BE49-F238E27FC236}">
                <a16:creationId xmlns:a16="http://schemas.microsoft.com/office/drawing/2014/main" id="{71F74896-C6A5-4AD8-867E-1FC9B8A4E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95387"/>
              </p:ext>
            </p:extLst>
          </p:nvPr>
        </p:nvGraphicFramePr>
        <p:xfrm>
          <a:off x="3048000" y="1600200"/>
          <a:ext cx="6096000" cy="4479966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04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Qiymət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  <a:r>
                        <a:rPr kumimoji="0" lang="az-Latn-AZ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 $1000s</a:t>
                      </a:r>
                      <a:r>
                        <a:rPr kumimoji="0" lang="az-Latn-AZ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  <a:endParaRPr kumimoji="0" lang="en-US" sz="1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(Y)</a:t>
                      </a:r>
                    </a:p>
                  </a:txBody>
                  <a:tcPr marT="45693" marB="45693" anchor="ctr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az-Latn-AZ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Ölçü (kv)</a:t>
                      </a: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</a:t>
                      </a:r>
                    </a:p>
                    <a:p>
                      <a:pPr marL="0" marR="0" lvl="0" indent="0" algn="ctr" defTabSz="852488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(X)</a:t>
                      </a:r>
                    </a:p>
                  </a:txBody>
                  <a:tcPr marT="45693" marB="4569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1400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312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1600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279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308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1875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199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1100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219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1550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405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2350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324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2450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319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1425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255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8524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1700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DE0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7" name="Picture 6" descr="house">
            <a:extLst>
              <a:ext uri="{FF2B5EF4-FFF2-40B4-BE49-F238E27FC236}">
                <a16:creationId xmlns:a16="http://schemas.microsoft.com/office/drawing/2014/main" id="{DF69DB05-FEEC-F7FA-CD07-53261D635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9" y="4927243"/>
            <a:ext cx="1981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314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378C5-D8F7-2F27-6980-C9840EE64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54B568-94BF-307F-0077-252D4F2568AA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Scatter Plot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F7865C9-0847-809B-CF41-510654DD8B12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F3285C-1CA1-368F-163F-B2C403C1BEF5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837D0-8DEB-F8FA-B10C-C66A0ACD030C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9EF8221-2006-6790-CFE9-CA65BB4DA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86000"/>
          <a:ext cx="5715000" cy="388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24394" imgH="3524144" progId="Excel.Sheet.8">
                  <p:embed/>
                </p:oleObj>
              </mc:Choice>
              <mc:Fallback>
                <p:oleObj name="Chart" r:id="rId2" imgW="5524394" imgH="3524144" progId="Excel.Sheet.8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D2349D1-58C1-E220-FA80-DA9067467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5715000" cy="388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house">
            <a:extLst>
              <a:ext uri="{FF2B5EF4-FFF2-40B4-BE49-F238E27FC236}">
                <a16:creationId xmlns:a16="http://schemas.microsoft.com/office/drawing/2014/main" id="{2E1AC414-40FA-941C-D4FB-159D9AAAF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379" y="4927243"/>
            <a:ext cx="19812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386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32562-8787-21EE-0ECE-8E4B558C9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B6C00C-A764-3E9F-D84D-EB637D378E43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Proqnoz xətti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D165560-656F-CD39-DF72-5679F7E74A87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6C4FFD-78A2-95EF-FA18-97796DDA869D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DCFBA8-EA91-5DF4-8D1C-9ED87C7809DD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D1266FE8-087C-5EC6-0890-B682D4B4DB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660637"/>
              </p:ext>
            </p:extLst>
          </p:nvPr>
        </p:nvGraphicFramePr>
        <p:xfrm>
          <a:off x="1625212" y="2499711"/>
          <a:ext cx="48768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562600" imgH="3781552" progId="Excel.Sheet.8">
                  <p:embed/>
                </p:oleObj>
              </mc:Choice>
              <mc:Fallback>
                <p:oleObj name="Chart" r:id="rId2" imgW="5562600" imgH="3781552" progId="Excel.Sheet.8">
                  <p:embed/>
                  <p:pic>
                    <p:nvPicPr>
                      <p:cNvPr id="4" name="Object 7">
                        <a:extLst>
                          <a:ext uri="{FF2B5EF4-FFF2-40B4-BE49-F238E27FC236}">
                            <a16:creationId xmlns:a16="http://schemas.microsoft.com/office/drawing/2014/main" id="{D1266FE8-087C-5EC6-0890-B682D4B4DB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212" y="2499711"/>
                        <a:ext cx="4876800" cy="331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CC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8B2806DE-7CEE-2DF7-093E-2881972D2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99717"/>
              </p:ext>
            </p:extLst>
          </p:nvPr>
        </p:nvGraphicFramePr>
        <p:xfrm>
          <a:off x="1396612" y="5928711"/>
          <a:ext cx="57356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00400" imgH="203200" progId="Equation.3">
                  <p:embed/>
                </p:oleObj>
              </mc:Choice>
              <mc:Fallback>
                <p:oleObj name="Equation" r:id="rId4" imgW="3200400" imgH="2032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8B2806DE-7CEE-2DF7-093E-2881972D2A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612" y="5928711"/>
                        <a:ext cx="5735638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D5D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Line 7">
            <a:extLst>
              <a:ext uri="{FF2B5EF4-FFF2-40B4-BE49-F238E27FC236}">
                <a16:creationId xmlns:a16="http://schemas.microsoft.com/office/drawing/2014/main" id="{8550E4BB-B9F9-7FA8-4485-09108A88DC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4812" y="3871311"/>
            <a:ext cx="1676400" cy="762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665F5490-C7B9-6FAB-1AD3-122367BB8F7F}"/>
              </a:ext>
            </a:extLst>
          </p:cNvPr>
          <p:cNvSpPr>
            <a:spLocks/>
          </p:cNvSpPr>
          <p:nvPr/>
        </p:nvSpPr>
        <p:spPr bwMode="auto">
          <a:xfrm>
            <a:off x="1853812" y="5852511"/>
            <a:ext cx="628650" cy="85725"/>
          </a:xfrm>
          <a:custGeom>
            <a:avLst/>
            <a:gdLst>
              <a:gd name="T0" fmla="*/ 0 w 396"/>
              <a:gd name="T1" fmla="*/ 2147483646 h 54"/>
              <a:gd name="T2" fmla="*/ 2147483646 w 396"/>
              <a:gd name="T3" fmla="*/ 0 h 54"/>
              <a:gd name="T4" fmla="*/ 2147483646 w 396"/>
              <a:gd name="T5" fmla="*/ 2147483646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46A32E-011E-549D-6B02-D915097F6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812" y="3109311"/>
            <a:ext cx="1371600" cy="7175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Slope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0.10977</a:t>
            </a:r>
            <a:endParaRPr kumimoji="0" lang="en-US" altLang="en-US" sz="2000" b="0" i="0" u="none" strike="noStrike" kern="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3DA132-FC3E-7E17-A3B5-96572710E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12" y="4709511"/>
            <a:ext cx="1219200" cy="7016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Intercept </a:t>
            </a:r>
          </a:p>
          <a:p>
            <a:pPr marL="0" marR="0" lvl="0" indent="0" defTabSz="914400" eaLnBrk="0" fontAlgn="base" latinLnBrk="0" hangingPunct="0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= 98.248  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B02AC283-660B-3962-12DC-5B5E363794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35212" y="2423511"/>
            <a:ext cx="1676400" cy="76200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12CBA78F-A489-BF8C-3131-E2EA89636C34}"/>
              </a:ext>
            </a:extLst>
          </p:cNvPr>
          <p:cNvSpPr>
            <a:spLocks/>
          </p:cNvSpPr>
          <p:nvPr/>
        </p:nvSpPr>
        <p:spPr bwMode="auto">
          <a:xfrm>
            <a:off x="5816212" y="3033111"/>
            <a:ext cx="184150" cy="461963"/>
          </a:xfrm>
          <a:custGeom>
            <a:avLst/>
            <a:gdLst>
              <a:gd name="T0" fmla="*/ 2147483646 w 384"/>
              <a:gd name="T1" fmla="*/ 2147483646 h 288"/>
              <a:gd name="T2" fmla="*/ 2147483646 w 384"/>
              <a:gd name="T3" fmla="*/ 2147483646 h 288"/>
              <a:gd name="T4" fmla="*/ 0 w 384"/>
              <a:gd name="T5" fmla="*/ 0 h 288"/>
              <a:gd name="T6" fmla="*/ 0 60000 65536"/>
              <a:gd name="T7" fmla="*/ 0 60000 65536"/>
              <a:gd name="T8" fmla="*/ 0 60000 65536"/>
              <a:gd name="T9" fmla="*/ 0 w 384"/>
              <a:gd name="T10" fmla="*/ 0 h 288"/>
              <a:gd name="T11" fmla="*/ 384 w 38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288">
                <a:moveTo>
                  <a:pt x="384" y="288"/>
                </a:moveTo>
                <a:cubicBezTo>
                  <a:pt x="272" y="288"/>
                  <a:pt x="160" y="288"/>
                  <a:pt x="96" y="240"/>
                </a:cubicBezTo>
                <a:cubicBezTo>
                  <a:pt x="32" y="192"/>
                  <a:pt x="16" y="96"/>
                  <a:pt x="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574E6B3C-CC66-BB65-8A69-094D19B9A604}"/>
              </a:ext>
            </a:extLst>
          </p:cNvPr>
          <p:cNvSpPr>
            <a:spLocks/>
          </p:cNvSpPr>
          <p:nvPr/>
        </p:nvSpPr>
        <p:spPr bwMode="auto">
          <a:xfrm>
            <a:off x="1701412" y="4557111"/>
            <a:ext cx="184150" cy="461963"/>
          </a:xfrm>
          <a:custGeom>
            <a:avLst/>
            <a:gdLst>
              <a:gd name="T0" fmla="*/ 0 w 480"/>
              <a:gd name="T1" fmla="*/ 2147483646 h 400"/>
              <a:gd name="T2" fmla="*/ 2147483646 w 480"/>
              <a:gd name="T3" fmla="*/ 2147483646 h 400"/>
              <a:gd name="T4" fmla="*/ 2147483646 w 480"/>
              <a:gd name="T5" fmla="*/ 0 h 400"/>
              <a:gd name="T6" fmla="*/ 0 60000 65536"/>
              <a:gd name="T7" fmla="*/ 0 60000 65536"/>
              <a:gd name="T8" fmla="*/ 0 60000 65536"/>
              <a:gd name="T9" fmla="*/ 0 w 480"/>
              <a:gd name="T10" fmla="*/ 0 h 400"/>
              <a:gd name="T11" fmla="*/ 480 w 480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00">
                <a:moveTo>
                  <a:pt x="0" y="384"/>
                </a:moveTo>
                <a:cubicBezTo>
                  <a:pt x="152" y="392"/>
                  <a:pt x="304" y="400"/>
                  <a:pt x="384" y="336"/>
                </a:cubicBezTo>
                <a:cubicBezTo>
                  <a:pt x="464" y="272"/>
                  <a:pt x="464" y="56"/>
                  <a:pt x="48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8F99E89-770F-9632-8EA4-3EB825CDFF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63525"/>
              </p:ext>
            </p:extLst>
          </p:nvPr>
        </p:nvGraphicFramePr>
        <p:xfrm>
          <a:off x="2095500" y="1483518"/>
          <a:ext cx="8001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203200" progId="Equation.3">
                  <p:embed/>
                </p:oleObj>
              </mc:Choice>
              <mc:Fallback>
                <p:oleObj name="Equation" r:id="rId6" imgW="3200400" imgH="2032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7E48636-BDC6-595E-88B1-6E6709526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1483518"/>
                        <a:ext cx="80010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8DC30C8-0146-4F9E-158C-4340EC1042B7}"/>
              </a:ext>
            </a:extLst>
          </p:cNvPr>
          <p:cNvSpPr txBox="1"/>
          <p:nvPr/>
        </p:nvSpPr>
        <p:spPr>
          <a:xfrm>
            <a:off x="7735985" y="4367264"/>
            <a:ext cx="429713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/>
              <a:t>Burada</a:t>
            </a:r>
            <a:r>
              <a:rPr lang="en-US" sz="2200" dirty="0"/>
              <a:t>, b1 = 0,10977 </a:t>
            </a:r>
            <a:r>
              <a:rPr lang="en-US" sz="2200" dirty="0" err="1"/>
              <a:t>bizə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evin</a:t>
            </a:r>
            <a:r>
              <a:rPr lang="en-US" sz="2200" dirty="0"/>
              <a:t> </a:t>
            </a:r>
            <a:r>
              <a:rPr lang="en-US" sz="2200" dirty="0" err="1"/>
              <a:t>orta</a:t>
            </a:r>
            <a:r>
              <a:rPr lang="en-US" sz="2200" dirty="0"/>
              <a:t> </a:t>
            </a:r>
            <a:r>
              <a:rPr lang="en-US" sz="2200" dirty="0" err="1"/>
              <a:t>dəyərinin</a:t>
            </a:r>
            <a:r>
              <a:rPr lang="en-US" sz="2200" dirty="0"/>
              <a:t> </a:t>
            </a:r>
            <a:r>
              <a:rPr lang="en-US" sz="2200" dirty="0" err="1"/>
              <a:t>hər</a:t>
            </a:r>
            <a:r>
              <a:rPr lang="en-US" sz="2200" dirty="0"/>
              <a:t> </a:t>
            </a:r>
            <a:r>
              <a:rPr lang="en-US" sz="2200" dirty="0" err="1"/>
              <a:t>əlavə</a:t>
            </a:r>
            <a:r>
              <a:rPr lang="en-US" sz="2200" dirty="0"/>
              <a:t> </a:t>
            </a:r>
            <a:r>
              <a:rPr lang="en-US" sz="2200" dirty="0" err="1"/>
              <a:t>bir</a:t>
            </a:r>
            <a:r>
              <a:rPr lang="en-US" sz="2200" dirty="0"/>
              <a:t> </a:t>
            </a:r>
            <a:r>
              <a:rPr lang="en-US" sz="2200" dirty="0" err="1"/>
              <a:t>kvadrat</a:t>
            </a:r>
            <a:r>
              <a:rPr lang="en-US" sz="2200" dirty="0"/>
              <a:t> </a:t>
            </a:r>
            <a:r>
              <a:rPr lang="en-US" sz="2200" dirty="0" err="1"/>
              <a:t>fut</a:t>
            </a:r>
            <a:r>
              <a:rPr lang="en-US" sz="2200" dirty="0"/>
              <a:t> </a:t>
            </a:r>
            <a:r>
              <a:rPr lang="en-US" sz="2200" dirty="0" err="1"/>
              <a:t>üçün</a:t>
            </a:r>
            <a:r>
              <a:rPr lang="en-US" sz="2200" dirty="0"/>
              <a:t> </a:t>
            </a:r>
            <a:r>
              <a:rPr lang="en-US" sz="2200" dirty="0" err="1"/>
              <a:t>orta</a:t>
            </a:r>
            <a:r>
              <a:rPr lang="en-US" sz="2200" dirty="0"/>
              <a:t> hesabla,10977($1000) = $109,77 </a:t>
            </a:r>
            <a:r>
              <a:rPr lang="en-US" sz="2200" dirty="0" err="1"/>
              <a:t>artdığını</a:t>
            </a:r>
            <a:r>
              <a:rPr lang="en-US" sz="2200" dirty="0"/>
              <a:t> </a:t>
            </a:r>
            <a:r>
              <a:rPr lang="en-US" sz="2200" dirty="0" err="1"/>
              <a:t>bildirir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290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E5ADF-817C-8950-0FE4-5AF3DFCE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DBEE78-39AC-BE0D-852E-B084ECF53927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400" b="1" dirty="0">
                <a:latin typeface="+mj-lt"/>
              </a:rPr>
              <a:t>Örnək Proqnoz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597BE5-CFAC-7DAD-DED1-880FAE3DA8A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13A5E-FC46-6B06-8EDC-7E931B7F3DB0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07DDC-4E05-DCF5-F5F7-BEE55A40720E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E4FFB6E-020C-4D8D-5B74-9F518358DA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650633"/>
              </p:ext>
            </p:extLst>
          </p:nvPr>
        </p:nvGraphicFramePr>
        <p:xfrm>
          <a:off x="2667000" y="2895600"/>
          <a:ext cx="6324600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876300" progId="Equation.3">
                  <p:embed/>
                </p:oleObj>
              </mc:Choice>
              <mc:Fallback>
                <p:oleObj name="Equation" r:id="rId2" imgW="2438400" imgH="876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4223AAD-6961-1814-D32B-A6C58DBBC1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895600"/>
                        <a:ext cx="6324600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4">
            <a:extLst>
              <a:ext uri="{FF2B5EF4-FFF2-40B4-BE49-F238E27FC236}">
                <a16:creationId xmlns:a16="http://schemas.microsoft.com/office/drawing/2014/main" id="{35857FCB-8897-8623-9BFA-0E72611A97EC}"/>
              </a:ext>
            </a:extLst>
          </p:cNvPr>
          <p:cNvSpPr>
            <a:spLocks/>
          </p:cNvSpPr>
          <p:nvPr/>
        </p:nvSpPr>
        <p:spPr bwMode="auto">
          <a:xfrm>
            <a:off x="3429000" y="2895600"/>
            <a:ext cx="628650" cy="85725"/>
          </a:xfrm>
          <a:custGeom>
            <a:avLst/>
            <a:gdLst>
              <a:gd name="T0" fmla="*/ 0 w 396"/>
              <a:gd name="T1" fmla="*/ 2147483646 h 54"/>
              <a:gd name="T2" fmla="*/ 2147483646 w 396"/>
              <a:gd name="T3" fmla="*/ 0 h 54"/>
              <a:gd name="T4" fmla="*/ 2147483646 w 396"/>
              <a:gd name="T5" fmla="*/ 2147483646 h 54"/>
              <a:gd name="T6" fmla="*/ 0 60000 65536"/>
              <a:gd name="T7" fmla="*/ 0 60000 65536"/>
              <a:gd name="T8" fmla="*/ 0 60000 65536"/>
              <a:gd name="T9" fmla="*/ 0 w 396"/>
              <a:gd name="T10" fmla="*/ 0 h 54"/>
              <a:gd name="T11" fmla="*/ 396 w 39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54">
                <a:moveTo>
                  <a:pt x="0" y="48"/>
                </a:moveTo>
                <a:lnTo>
                  <a:pt x="204" y="0"/>
                </a:lnTo>
                <a:lnTo>
                  <a:pt x="396" y="54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A0C68C-7F02-174D-8C10-B7EC1468E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600200"/>
            <a:ext cx="4876800" cy="984250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kvadrat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metrlik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evin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qiymətini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proqnozlaşdır</a:t>
            </a:r>
            <a:r>
              <a:rPr kumimoji="0" lang="az-Latn-AZ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aq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9C66DD-FE91-CA9D-6034-28ABED47E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399" y="5257800"/>
            <a:ext cx="8626151" cy="982320"/>
          </a:xfrm>
          <a:prstGeom prst="rect">
            <a:avLst/>
          </a:prstGeom>
          <a:solidFill>
            <a:srgbClr val="C7DAF7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2000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kvadrat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olan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bir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üçün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proqnozlaşdırılan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qiymət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317,85 (1000 dollar) = 317,850 </a:t>
            </a:r>
            <a:r>
              <a:rPr kumimoji="0" lang="en-US" altLang="en-US" sz="2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dollardır</a:t>
            </a:r>
            <a:r>
              <a:rPr kumimoji="0" lang="en-US" altLang="en-US" sz="2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982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2C6E-76AD-89EA-909A-DE0CBE21F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B36B86-F67F-3E14-5D60-25DEA2F42120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CFDE5E5-9244-A6C9-71E9-BC44E91F71EE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6A3EA3-ABE3-C36A-AE4C-218ACBAFFE45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03AF4-DC9D-3C2F-93F4-5CEF9F26F8C0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1CC72E69-479A-6395-FD88-8A19CA4E58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32671"/>
              </p:ext>
            </p:extLst>
          </p:nvPr>
        </p:nvGraphicFramePr>
        <p:xfrm>
          <a:off x="2141797" y="1761751"/>
          <a:ext cx="720883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367" imgH="177723" progId="Equation.3">
                  <p:embed/>
                </p:oleObj>
              </mc:Choice>
              <mc:Fallback>
                <p:oleObj name="Equation" r:id="rId2" imgW="1688367" imgH="177723" progId="Equation.3">
                  <p:embed/>
                  <p:pic>
                    <p:nvPicPr>
                      <p:cNvPr id="5" name="Object 14">
                        <a:extLst>
                          <a:ext uri="{FF2B5EF4-FFF2-40B4-BE49-F238E27FC236}">
                            <a16:creationId xmlns:a16="http://schemas.microsoft.com/office/drawing/2014/main" id="{DFA9FDF4-CA7C-DB6F-6C28-820DF7C3B2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97" y="1761751"/>
                        <a:ext cx="7208837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95269BF-42D7-AF26-494D-4BE3F8701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559" y="2752351"/>
            <a:ext cx="1600200" cy="762000"/>
          </a:xfrm>
          <a:prstGeom prst="rect">
            <a:avLst/>
          </a:prstGeom>
          <a:solidFill>
            <a:srgbClr val="FDE0BD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Total Sum of Squares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1ED6C4-F636-1B1E-B576-ED86EC0F5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9" y="2752351"/>
            <a:ext cx="2057400" cy="762000"/>
          </a:xfrm>
          <a:prstGeom prst="rect">
            <a:avLst/>
          </a:prstGeom>
          <a:solidFill>
            <a:srgbClr val="C4E6C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Regression Sum of Squares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6482E2-8479-544A-4A0A-077B9DAFF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759" y="2752351"/>
            <a:ext cx="2057400" cy="762000"/>
          </a:xfrm>
          <a:prstGeom prst="rect">
            <a:avLst/>
          </a:prstGeom>
          <a:solidFill>
            <a:srgbClr val="FFE9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Error Sum of Squares</a:t>
            </a:r>
          </a:p>
        </p:txBody>
      </p:sp>
      <p:graphicFrame>
        <p:nvGraphicFramePr>
          <p:cNvPr id="11" name="Object 15">
            <a:extLst>
              <a:ext uri="{FF2B5EF4-FFF2-40B4-BE49-F238E27FC236}">
                <a16:creationId xmlns:a16="http://schemas.microsoft.com/office/drawing/2014/main" id="{32AEE59F-D6F5-B548-D7AA-0B8E51D77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132674"/>
              </p:ext>
            </p:extLst>
          </p:nvPr>
        </p:nvGraphicFramePr>
        <p:xfrm>
          <a:off x="1273434" y="3804864"/>
          <a:ext cx="28336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060" imgH="266584" progId="Equation.3">
                  <p:embed/>
                </p:oleObj>
              </mc:Choice>
              <mc:Fallback>
                <p:oleObj name="Equation" r:id="rId4" imgW="1244060" imgH="266584" progId="Equation.3">
                  <p:embed/>
                  <p:pic>
                    <p:nvPicPr>
                      <p:cNvPr id="9" name="Object 15">
                        <a:extLst>
                          <a:ext uri="{FF2B5EF4-FFF2-40B4-BE49-F238E27FC236}">
                            <a16:creationId xmlns:a16="http://schemas.microsoft.com/office/drawing/2014/main" id="{05A20BF8-C436-5B63-CF55-2DD3B501C7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434" y="3804864"/>
                        <a:ext cx="2833688" cy="603250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795BFF6C-848B-DFE9-3C0F-290735B1E5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43938"/>
              </p:ext>
            </p:extLst>
          </p:nvPr>
        </p:nvGraphicFramePr>
        <p:xfrm>
          <a:off x="7378959" y="3819151"/>
          <a:ext cx="286067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56755" imgH="266584" progId="Equation.3">
                  <p:embed/>
                </p:oleObj>
              </mc:Choice>
              <mc:Fallback>
                <p:oleObj name="Equation" r:id="rId6" imgW="1256755" imgH="266584" progId="Equation.3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8C8A4903-A960-D228-E731-F64FE23732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959" y="3819151"/>
                        <a:ext cx="2860675" cy="604838"/>
                      </a:xfrm>
                      <a:prstGeom prst="rect">
                        <a:avLst/>
                      </a:prstGeom>
                      <a:solidFill>
                        <a:srgbClr val="FFE9FF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>
            <a:extLst>
              <a:ext uri="{FF2B5EF4-FFF2-40B4-BE49-F238E27FC236}">
                <a16:creationId xmlns:a16="http://schemas.microsoft.com/office/drawing/2014/main" id="{E7A983C8-036F-30FF-3E2A-D37379F0F9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333995"/>
              </p:ext>
            </p:extLst>
          </p:nvPr>
        </p:nvGraphicFramePr>
        <p:xfrm>
          <a:off x="4407159" y="3819151"/>
          <a:ext cx="27622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6755" imgH="266584" progId="Equation.3">
                  <p:embed/>
                </p:oleObj>
              </mc:Choice>
              <mc:Fallback>
                <p:oleObj name="Equation" r:id="rId8" imgW="1256755" imgH="266584" progId="Equation.3">
                  <p:embed/>
                  <p:pic>
                    <p:nvPicPr>
                      <p:cNvPr id="11" name="Object 17">
                        <a:extLst>
                          <a:ext uri="{FF2B5EF4-FFF2-40B4-BE49-F238E27FC236}">
                            <a16:creationId xmlns:a16="http://schemas.microsoft.com/office/drawing/2014/main" id="{BDC084E0-3EF5-8044-8303-02312F3796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159" y="3819151"/>
                        <a:ext cx="2762250" cy="582613"/>
                      </a:xfrm>
                      <a:prstGeom prst="rect">
                        <a:avLst/>
                      </a:prstGeom>
                      <a:solidFill>
                        <a:srgbClr val="C4E6C9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4EAB09E-0C05-18A0-AF5A-AB24414F1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758" y="4504951"/>
            <a:ext cx="7889034" cy="1452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cs typeface="Arial" panose="020B0604020202020204" pitchFamily="34" charset="0"/>
              </a:rPr>
              <a:t>where: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1800" i="1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 =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Asılı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dəyişənin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orta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dəyəri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	</a:t>
            </a: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20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Asılı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dəyişənin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müşahidə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edilən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dəyəri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	    =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Verilmiş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Xi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dəyəri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üçün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Y-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nin</a:t>
            </a:r>
            <a:r>
              <a:rPr lang="en-US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proqnozlaşdırılan</a:t>
            </a:r>
            <a:r>
              <a:rPr lang="az-Latn-AZ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rgbClr val="000000"/>
                </a:solidFill>
                <a:cs typeface="Arial" panose="020B0604020202020204" pitchFamily="34" charset="0"/>
              </a:rPr>
              <a:t>dəyəri</a:t>
            </a:r>
            <a:endParaRPr lang="en-US" altLang="en-US" sz="18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44DE042A-D414-875D-A3E2-E441CFF0BA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631217"/>
              </p:ext>
            </p:extLst>
          </p:nvPr>
        </p:nvGraphicFramePr>
        <p:xfrm>
          <a:off x="4026159" y="5495551"/>
          <a:ext cx="30956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34" imgH="241195" progId="Equation.3">
                  <p:embed/>
                </p:oleObj>
              </mc:Choice>
              <mc:Fallback>
                <p:oleObj name="Equation" r:id="rId10" imgW="152334" imgH="241195" progId="Equation.3">
                  <p:embed/>
                  <p:pic>
                    <p:nvPicPr>
                      <p:cNvPr id="13" name="Object 18">
                        <a:extLst>
                          <a:ext uri="{FF2B5EF4-FFF2-40B4-BE49-F238E27FC236}">
                            <a16:creationId xmlns:a16="http://schemas.microsoft.com/office/drawing/2014/main" id="{13D03B65-3969-6FBF-28CF-741941B52C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159" y="5495551"/>
                        <a:ext cx="30956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">
            <a:extLst>
              <a:ext uri="{FF2B5EF4-FFF2-40B4-BE49-F238E27FC236}">
                <a16:creationId xmlns:a16="http://schemas.microsoft.com/office/drawing/2014/main" id="{DF341B21-7A11-FB33-4CB0-3D864DF945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46233"/>
              </p:ext>
            </p:extLst>
          </p:nvPr>
        </p:nvGraphicFramePr>
        <p:xfrm>
          <a:off x="4045209" y="4809751"/>
          <a:ext cx="2889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68" imgH="203024" progId="Equation.3">
                  <p:embed/>
                </p:oleObj>
              </mc:Choice>
              <mc:Fallback>
                <p:oleObj name="Equation" r:id="rId12" imgW="152268" imgH="203024" progId="Equation.3">
                  <p:embed/>
                  <p:pic>
                    <p:nvPicPr>
                      <p:cNvPr id="14" name="Object 19">
                        <a:extLst>
                          <a:ext uri="{FF2B5EF4-FFF2-40B4-BE49-F238E27FC236}">
                            <a16:creationId xmlns:a16="http://schemas.microsoft.com/office/drawing/2014/main" id="{41F8CD93-9C4A-E373-4EC2-E913DDAE2C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209" y="4809751"/>
                        <a:ext cx="2889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7594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B6B5A-471D-3781-BB90-5BAB2396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97B14B-61BA-95BB-E017-D6EC80CB9E70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7630F2-E122-2C46-6CBF-A7D262C0A1A0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6916AB-A666-8611-18AD-4CA3F437F1B6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81FD2-ECBD-C3D0-D0B2-20F9C7A407E0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93229E01-F53C-01C6-83D2-7AF28C9E0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724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F50D186D-D9DF-D461-B2FC-D480619BF2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209800"/>
            <a:ext cx="32004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225602DC-27AC-50E7-35E1-E1C4C2C61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4159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C92BE432-9174-2B09-AC6E-30DDFDAE0C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019800"/>
            <a:ext cx="7639050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2D9BA02-799B-CEF4-B58D-D382464678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3675" y="2454275"/>
            <a:ext cx="6269038" cy="2713038"/>
          </a:xfrm>
          <a:prstGeom prst="line">
            <a:avLst/>
          </a:prstGeom>
          <a:noFill/>
          <a:ln w="508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827A3A14-1B95-70FB-EE94-F9941B5B0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057400"/>
            <a:ext cx="304800" cy="304800"/>
          </a:xfrm>
          <a:prstGeom prst="ellipse">
            <a:avLst/>
          </a:prstGeom>
          <a:solidFill>
            <a:srgbClr val="333399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490710-8044-C665-EEEF-45F2839A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386013"/>
            <a:ext cx="0" cy="23193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A86989FD-0E02-4C2C-E41A-979F8A9FB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4913" y="4724400"/>
            <a:ext cx="71707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1DA18EE3-63B2-065F-DEB8-D5B5085B9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44958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CBDB470A-4D01-C347-63DC-BFFDD5D08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0" y="58674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1E6EE5CD-9C14-B793-6605-E45086EB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7715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altLang="en-US" b="1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8B5BE934-F9FB-0D33-97C5-5A01FE45A71B}"/>
              </a:ext>
            </a:extLst>
          </p:cNvPr>
          <p:cNvSpPr>
            <a:spLocks/>
          </p:cNvSpPr>
          <p:nvPr/>
        </p:nvSpPr>
        <p:spPr bwMode="auto">
          <a:xfrm>
            <a:off x="4649788" y="2208213"/>
            <a:ext cx="534987" cy="2519362"/>
          </a:xfrm>
          <a:custGeom>
            <a:avLst/>
            <a:gdLst>
              <a:gd name="T0" fmla="*/ 2147483646 w 337"/>
              <a:gd name="T1" fmla="*/ 0 h 1587"/>
              <a:gd name="T2" fmla="*/ 2147483646 w 337"/>
              <a:gd name="T3" fmla="*/ 2147483646 h 1587"/>
              <a:gd name="T4" fmla="*/ 2147483646 w 337"/>
              <a:gd name="T5" fmla="*/ 2147483646 h 1587"/>
              <a:gd name="T6" fmla="*/ 2147483646 w 337"/>
              <a:gd name="T7" fmla="*/ 2147483646 h 1587"/>
              <a:gd name="T8" fmla="*/ 2147483646 w 337"/>
              <a:gd name="T9" fmla="*/ 2147483646 h 1587"/>
              <a:gd name="T10" fmla="*/ 2147483646 w 337"/>
              <a:gd name="T11" fmla="*/ 2147483646 h 1587"/>
              <a:gd name="T12" fmla="*/ 2147483646 w 337"/>
              <a:gd name="T13" fmla="*/ 2147483646 h 1587"/>
              <a:gd name="T14" fmla="*/ 2147483646 w 337"/>
              <a:gd name="T15" fmla="*/ 2147483646 h 1587"/>
              <a:gd name="T16" fmla="*/ 2147483646 w 337"/>
              <a:gd name="T17" fmla="*/ 2147483646 h 1587"/>
              <a:gd name="T18" fmla="*/ 2147483646 w 337"/>
              <a:gd name="T19" fmla="*/ 2147483646 h 1587"/>
              <a:gd name="T20" fmla="*/ 2147483646 w 337"/>
              <a:gd name="T21" fmla="*/ 2147483646 h 1587"/>
              <a:gd name="T22" fmla="*/ 2147483646 w 337"/>
              <a:gd name="T23" fmla="*/ 2147483646 h 1587"/>
              <a:gd name="T24" fmla="*/ 2147483646 w 337"/>
              <a:gd name="T25" fmla="*/ 2147483646 h 1587"/>
              <a:gd name="T26" fmla="*/ 2147483646 w 337"/>
              <a:gd name="T27" fmla="*/ 2147483646 h 1587"/>
              <a:gd name="T28" fmla="*/ 2147483646 w 337"/>
              <a:gd name="T29" fmla="*/ 2147483646 h 1587"/>
              <a:gd name="T30" fmla="*/ 2147483646 w 337"/>
              <a:gd name="T31" fmla="*/ 2147483646 h 1587"/>
              <a:gd name="T32" fmla="*/ 2147483646 w 337"/>
              <a:gd name="T33" fmla="*/ 2147483646 h 1587"/>
              <a:gd name="T34" fmla="*/ 0 w 337"/>
              <a:gd name="T35" fmla="*/ 2147483646 h 1587"/>
              <a:gd name="T36" fmla="*/ 2147483646 w 337"/>
              <a:gd name="T37" fmla="*/ 2147483646 h 1587"/>
              <a:gd name="T38" fmla="*/ 2147483646 w 337"/>
              <a:gd name="T39" fmla="*/ 2147483646 h 1587"/>
              <a:gd name="T40" fmla="*/ 2147483646 w 337"/>
              <a:gd name="T41" fmla="*/ 2147483646 h 1587"/>
              <a:gd name="T42" fmla="*/ 2147483646 w 337"/>
              <a:gd name="T43" fmla="*/ 2147483646 h 1587"/>
              <a:gd name="T44" fmla="*/ 2147483646 w 337"/>
              <a:gd name="T45" fmla="*/ 2147483646 h 1587"/>
              <a:gd name="T46" fmla="*/ 2147483646 w 337"/>
              <a:gd name="T47" fmla="*/ 2147483646 h 1587"/>
              <a:gd name="T48" fmla="*/ 2147483646 w 337"/>
              <a:gd name="T49" fmla="*/ 2147483646 h 1587"/>
              <a:gd name="T50" fmla="*/ 2147483646 w 337"/>
              <a:gd name="T51" fmla="*/ 2147483646 h 1587"/>
              <a:gd name="T52" fmla="*/ 2147483646 w 337"/>
              <a:gd name="T53" fmla="*/ 2147483646 h 1587"/>
              <a:gd name="T54" fmla="*/ 2147483646 w 337"/>
              <a:gd name="T55" fmla="*/ 2147483646 h 1587"/>
              <a:gd name="T56" fmla="*/ 2147483646 w 337"/>
              <a:gd name="T57" fmla="*/ 2147483646 h 1587"/>
              <a:gd name="T58" fmla="*/ 2147483646 w 337"/>
              <a:gd name="T59" fmla="*/ 2147483646 h 1587"/>
              <a:gd name="T60" fmla="*/ 2147483646 w 337"/>
              <a:gd name="T61" fmla="*/ 2147483646 h 1587"/>
              <a:gd name="T62" fmla="*/ 2147483646 w 337"/>
              <a:gd name="T63" fmla="*/ 2147483646 h 1587"/>
              <a:gd name="T64" fmla="*/ 2147483646 w 337"/>
              <a:gd name="T65" fmla="*/ 2147483646 h 1587"/>
              <a:gd name="T66" fmla="*/ 2147483646 w 337"/>
              <a:gd name="T67" fmla="*/ 2147483646 h 1587"/>
              <a:gd name="T68" fmla="*/ 2147483646 w 337"/>
              <a:gd name="T69" fmla="*/ 2147483646 h 1587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w 337"/>
              <a:gd name="T106" fmla="*/ 0 h 1587"/>
              <a:gd name="T107" fmla="*/ 337 w 337"/>
              <a:gd name="T108" fmla="*/ 1587 h 1587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T105" t="T106" r="T107" b="T108"/>
            <a:pathLst>
              <a:path w="337" h="1587">
                <a:moveTo>
                  <a:pt x="336" y="0"/>
                </a:moveTo>
                <a:lnTo>
                  <a:pt x="303" y="5"/>
                </a:lnTo>
                <a:lnTo>
                  <a:pt x="270" y="10"/>
                </a:lnTo>
                <a:lnTo>
                  <a:pt x="240" y="23"/>
                </a:lnTo>
                <a:lnTo>
                  <a:pt x="218" y="42"/>
                </a:lnTo>
                <a:lnTo>
                  <a:pt x="196" y="60"/>
                </a:lnTo>
                <a:lnTo>
                  <a:pt x="181" y="83"/>
                </a:lnTo>
                <a:lnTo>
                  <a:pt x="170" y="106"/>
                </a:lnTo>
                <a:lnTo>
                  <a:pt x="166" y="134"/>
                </a:lnTo>
                <a:lnTo>
                  <a:pt x="166" y="659"/>
                </a:lnTo>
                <a:lnTo>
                  <a:pt x="163" y="687"/>
                </a:lnTo>
                <a:lnTo>
                  <a:pt x="155" y="710"/>
                </a:lnTo>
                <a:lnTo>
                  <a:pt x="137" y="733"/>
                </a:lnTo>
                <a:lnTo>
                  <a:pt x="118" y="756"/>
                </a:lnTo>
                <a:lnTo>
                  <a:pt x="93" y="770"/>
                </a:lnTo>
                <a:lnTo>
                  <a:pt x="67" y="784"/>
                </a:lnTo>
                <a:lnTo>
                  <a:pt x="34" y="789"/>
                </a:lnTo>
                <a:lnTo>
                  <a:pt x="0" y="793"/>
                </a:lnTo>
                <a:lnTo>
                  <a:pt x="34" y="798"/>
                </a:lnTo>
                <a:lnTo>
                  <a:pt x="67" y="802"/>
                </a:lnTo>
                <a:lnTo>
                  <a:pt x="93" y="816"/>
                </a:lnTo>
                <a:lnTo>
                  <a:pt x="118" y="835"/>
                </a:lnTo>
                <a:lnTo>
                  <a:pt x="137" y="853"/>
                </a:lnTo>
                <a:lnTo>
                  <a:pt x="155" y="876"/>
                </a:lnTo>
                <a:lnTo>
                  <a:pt x="163" y="899"/>
                </a:lnTo>
                <a:lnTo>
                  <a:pt x="166" y="927"/>
                </a:lnTo>
                <a:lnTo>
                  <a:pt x="166" y="1452"/>
                </a:lnTo>
                <a:lnTo>
                  <a:pt x="170" y="1480"/>
                </a:lnTo>
                <a:lnTo>
                  <a:pt x="181" y="1503"/>
                </a:lnTo>
                <a:lnTo>
                  <a:pt x="196" y="1526"/>
                </a:lnTo>
                <a:lnTo>
                  <a:pt x="218" y="1549"/>
                </a:lnTo>
                <a:lnTo>
                  <a:pt x="240" y="1563"/>
                </a:lnTo>
                <a:lnTo>
                  <a:pt x="270" y="1577"/>
                </a:lnTo>
                <a:lnTo>
                  <a:pt x="303" y="1581"/>
                </a:lnTo>
                <a:lnTo>
                  <a:pt x="336" y="1586"/>
                </a:lnTo>
              </a:path>
            </a:pathLst>
          </a:custGeom>
          <a:noFill/>
          <a:ln w="25400" cap="rnd" cmpd="sng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5D2594DC-1A10-9045-3B65-425E2F61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125788"/>
            <a:ext cx="25876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SST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=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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(Y</a:t>
            </a:r>
            <a:r>
              <a:rPr lang="en-US" altLang="en-US" sz="2400" b="1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b="1" baseline="-25000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Freeform 20">
            <a:extLst>
              <a:ext uri="{FF2B5EF4-FFF2-40B4-BE49-F238E27FC236}">
                <a16:creationId xmlns:a16="http://schemas.microsoft.com/office/drawing/2014/main" id="{81033D3C-ADBA-856A-BD85-C2009BA4B52C}"/>
              </a:ext>
            </a:extLst>
          </p:cNvPr>
          <p:cNvSpPr>
            <a:spLocks/>
          </p:cNvSpPr>
          <p:nvPr/>
        </p:nvSpPr>
        <p:spPr bwMode="auto">
          <a:xfrm>
            <a:off x="5638800" y="2209800"/>
            <a:ext cx="311150" cy="1606550"/>
          </a:xfrm>
          <a:custGeom>
            <a:avLst/>
            <a:gdLst>
              <a:gd name="T0" fmla="*/ 0 w 196"/>
              <a:gd name="T1" fmla="*/ 0 h 1012"/>
              <a:gd name="T2" fmla="*/ 2147483646 w 196"/>
              <a:gd name="T3" fmla="*/ 2147483646 h 1012"/>
              <a:gd name="T4" fmla="*/ 2147483646 w 196"/>
              <a:gd name="T5" fmla="*/ 2147483646 h 1012"/>
              <a:gd name="T6" fmla="*/ 2147483646 w 196"/>
              <a:gd name="T7" fmla="*/ 2147483646 h 1012"/>
              <a:gd name="T8" fmla="*/ 2147483646 w 196"/>
              <a:gd name="T9" fmla="*/ 2147483646 h 1012"/>
              <a:gd name="T10" fmla="*/ 2147483646 w 196"/>
              <a:gd name="T11" fmla="*/ 2147483646 h 1012"/>
              <a:gd name="T12" fmla="*/ 2147483646 w 196"/>
              <a:gd name="T13" fmla="*/ 2147483646 h 1012"/>
              <a:gd name="T14" fmla="*/ 2147483646 w 196"/>
              <a:gd name="T15" fmla="*/ 2147483646 h 1012"/>
              <a:gd name="T16" fmla="*/ 2147483646 w 196"/>
              <a:gd name="T17" fmla="*/ 2147483646 h 1012"/>
              <a:gd name="T18" fmla="*/ 2147483646 w 196"/>
              <a:gd name="T19" fmla="*/ 2147483646 h 1012"/>
              <a:gd name="T20" fmla="*/ 2147483646 w 196"/>
              <a:gd name="T21" fmla="*/ 2147483646 h 1012"/>
              <a:gd name="T22" fmla="*/ 2147483646 w 196"/>
              <a:gd name="T23" fmla="*/ 2147483646 h 1012"/>
              <a:gd name="T24" fmla="*/ 2147483646 w 196"/>
              <a:gd name="T25" fmla="*/ 2147483646 h 1012"/>
              <a:gd name="T26" fmla="*/ 2147483646 w 196"/>
              <a:gd name="T27" fmla="*/ 2147483646 h 1012"/>
              <a:gd name="T28" fmla="*/ 2147483646 w 196"/>
              <a:gd name="T29" fmla="*/ 2147483646 h 1012"/>
              <a:gd name="T30" fmla="*/ 2147483646 w 196"/>
              <a:gd name="T31" fmla="*/ 2147483646 h 1012"/>
              <a:gd name="T32" fmla="*/ 2147483646 w 196"/>
              <a:gd name="T33" fmla="*/ 2147483646 h 1012"/>
              <a:gd name="T34" fmla="*/ 2147483646 w 196"/>
              <a:gd name="T35" fmla="*/ 2147483646 h 1012"/>
              <a:gd name="T36" fmla="*/ 2147483646 w 196"/>
              <a:gd name="T37" fmla="*/ 2147483646 h 1012"/>
              <a:gd name="T38" fmla="*/ 2147483646 w 196"/>
              <a:gd name="T39" fmla="*/ 2147483646 h 1012"/>
              <a:gd name="T40" fmla="*/ 0 w 196"/>
              <a:gd name="T41" fmla="*/ 2147483646 h 101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96"/>
              <a:gd name="T64" fmla="*/ 0 h 1012"/>
              <a:gd name="T65" fmla="*/ 196 w 196"/>
              <a:gd name="T66" fmla="*/ 1012 h 1012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96" h="1012">
                <a:moveTo>
                  <a:pt x="0" y="0"/>
                </a:moveTo>
                <a:lnTo>
                  <a:pt x="18" y="4"/>
                </a:lnTo>
                <a:lnTo>
                  <a:pt x="41" y="8"/>
                </a:lnTo>
                <a:lnTo>
                  <a:pt x="73" y="26"/>
                </a:lnTo>
                <a:lnTo>
                  <a:pt x="91" y="52"/>
                </a:lnTo>
                <a:lnTo>
                  <a:pt x="100" y="85"/>
                </a:lnTo>
                <a:lnTo>
                  <a:pt x="100" y="421"/>
                </a:lnTo>
                <a:lnTo>
                  <a:pt x="109" y="454"/>
                </a:lnTo>
                <a:lnTo>
                  <a:pt x="127" y="480"/>
                </a:lnTo>
                <a:lnTo>
                  <a:pt x="159" y="498"/>
                </a:lnTo>
                <a:lnTo>
                  <a:pt x="195" y="506"/>
                </a:lnTo>
                <a:lnTo>
                  <a:pt x="159" y="513"/>
                </a:lnTo>
                <a:lnTo>
                  <a:pt x="127" y="532"/>
                </a:lnTo>
                <a:lnTo>
                  <a:pt x="109" y="557"/>
                </a:lnTo>
                <a:lnTo>
                  <a:pt x="100" y="591"/>
                </a:lnTo>
                <a:lnTo>
                  <a:pt x="100" y="926"/>
                </a:lnTo>
                <a:lnTo>
                  <a:pt x="91" y="959"/>
                </a:lnTo>
                <a:lnTo>
                  <a:pt x="73" y="985"/>
                </a:lnTo>
                <a:lnTo>
                  <a:pt x="41" y="1004"/>
                </a:lnTo>
                <a:lnTo>
                  <a:pt x="18" y="1011"/>
                </a:lnTo>
                <a:lnTo>
                  <a:pt x="0" y="1011"/>
                </a:lnTo>
              </a:path>
            </a:pathLst>
          </a:custGeom>
          <a:noFill/>
          <a:ln w="25400" cap="rnd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ACD2C9B-1F56-2A9F-6EEB-BE321AC2B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388" y="2363788"/>
            <a:ext cx="2511425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SSE</a:t>
            </a:r>
            <a:r>
              <a:rPr lang="en-US" altLang="en-US" sz="2400" b="1">
                <a:solidFill>
                  <a:srgbClr val="FF99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= </a:t>
            </a:r>
            <a:r>
              <a:rPr lang="en-US" altLang="en-US" sz="2400" b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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(Y</a:t>
            </a:r>
            <a:r>
              <a:rPr lang="en-US" altLang="en-US" sz="2400" b="1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b="1" baseline="-25000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3333CC"/>
                </a:solidFill>
                <a:cs typeface="Arial" panose="020B0604020202020204" pitchFamily="34" charset="0"/>
              </a:rPr>
              <a:t>Y</a:t>
            </a:r>
            <a:r>
              <a:rPr lang="en-US" altLang="en-US" sz="2400" b="1" baseline="-25000">
                <a:solidFill>
                  <a:srgbClr val="3333CC"/>
                </a:solidFill>
                <a:cs typeface="Arial" panose="020B0604020202020204" pitchFamily="34" charset="0"/>
              </a:rPr>
              <a:t>i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314FBB55-5EDE-1809-6C8D-8D574B8E0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0574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</a:t>
            </a:r>
          </a:p>
        </p:txBody>
      </p:sp>
      <p:sp>
        <p:nvSpPr>
          <p:cNvPr id="22" name="Freeform 23">
            <a:extLst>
              <a:ext uri="{FF2B5EF4-FFF2-40B4-BE49-F238E27FC236}">
                <a16:creationId xmlns:a16="http://schemas.microsoft.com/office/drawing/2014/main" id="{FA03FF7C-F762-6445-ED54-0879E828D89D}"/>
              </a:ext>
            </a:extLst>
          </p:cNvPr>
          <p:cNvSpPr>
            <a:spLocks/>
          </p:cNvSpPr>
          <p:nvPr/>
        </p:nvSpPr>
        <p:spPr bwMode="auto">
          <a:xfrm>
            <a:off x="5638800" y="3962400"/>
            <a:ext cx="228600" cy="765175"/>
          </a:xfrm>
          <a:custGeom>
            <a:avLst/>
            <a:gdLst>
              <a:gd name="T0" fmla="*/ 0 w 144"/>
              <a:gd name="T1" fmla="*/ 0 h 577"/>
              <a:gd name="T2" fmla="*/ 2147483646 w 144"/>
              <a:gd name="T3" fmla="*/ 2147483646 h 577"/>
              <a:gd name="T4" fmla="*/ 2147483646 w 144"/>
              <a:gd name="T5" fmla="*/ 2147483646 h 577"/>
              <a:gd name="T6" fmla="*/ 2147483646 w 144"/>
              <a:gd name="T7" fmla="*/ 2147483646 h 577"/>
              <a:gd name="T8" fmla="*/ 2147483646 w 144"/>
              <a:gd name="T9" fmla="*/ 2147483646 h 577"/>
              <a:gd name="T10" fmla="*/ 2147483646 w 144"/>
              <a:gd name="T11" fmla="*/ 2147483646 h 577"/>
              <a:gd name="T12" fmla="*/ 2147483646 w 144"/>
              <a:gd name="T13" fmla="*/ 2147483646 h 577"/>
              <a:gd name="T14" fmla="*/ 2147483646 w 144"/>
              <a:gd name="T15" fmla="*/ 2147483646 h 577"/>
              <a:gd name="T16" fmla="*/ 2147483646 w 144"/>
              <a:gd name="T17" fmla="*/ 2147483646 h 577"/>
              <a:gd name="T18" fmla="*/ 2147483646 w 144"/>
              <a:gd name="T19" fmla="*/ 2147483646 h 577"/>
              <a:gd name="T20" fmla="*/ 2147483646 w 144"/>
              <a:gd name="T21" fmla="*/ 2147483646 h 577"/>
              <a:gd name="T22" fmla="*/ 2147483646 w 144"/>
              <a:gd name="T23" fmla="*/ 2147483646 h 577"/>
              <a:gd name="T24" fmla="*/ 2147483646 w 144"/>
              <a:gd name="T25" fmla="*/ 2147483646 h 577"/>
              <a:gd name="T26" fmla="*/ 2147483646 w 144"/>
              <a:gd name="T27" fmla="*/ 2147483646 h 577"/>
              <a:gd name="T28" fmla="*/ 2147483646 w 144"/>
              <a:gd name="T29" fmla="*/ 2147483646 h 577"/>
              <a:gd name="T30" fmla="*/ 2147483646 w 144"/>
              <a:gd name="T31" fmla="*/ 2147483646 h 577"/>
              <a:gd name="T32" fmla="*/ 2147483646 w 144"/>
              <a:gd name="T33" fmla="*/ 2147483646 h 577"/>
              <a:gd name="T34" fmla="*/ 2147483646 w 144"/>
              <a:gd name="T35" fmla="*/ 2147483646 h 577"/>
              <a:gd name="T36" fmla="*/ 0 w 144"/>
              <a:gd name="T37" fmla="*/ 2147483646 h 57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44"/>
              <a:gd name="T58" fmla="*/ 0 h 577"/>
              <a:gd name="T59" fmla="*/ 144 w 144"/>
              <a:gd name="T60" fmla="*/ 577 h 57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44" h="577">
                <a:moveTo>
                  <a:pt x="0" y="0"/>
                </a:moveTo>
                <a:lnTo>
                  <a:pt x="28" y="4"/>
                </a:lnTo>
                <a:lnTo>
                  <a:pt x="51" y="14"/>
                </a:lnTo>
                <a:lnTo>
                  <a:pt x="65" y="27"/>
                </a:lnTo>
                <a:lnTo>
                  <a:pt x="69" y="46"/>
                </a:lnTo>
                <a:lnTo>
                  <a:pt x="69" y="239"/>
                </a:lnTo>
                <a:lnTo>
                  <a:pt x="74" y="258"/>
                </a:lnTo>
                <a:lnTo>
                  <a:pt x="92" y="272"/>
                </a:lnTo>
                <a:lnTo>
                  <a:pt x="115" y="281"/>
                </a:lnTo>
                <a:lnTo>
                  <a:pt x="143" y="286"/>
                </a:lnTo>
                <a:lnTo>
                  <a:pt x="115" y="290"/>
                </a:lnTo>
                <a:lnTo>
                  <a:pt x="92" y="299"/>
                </a:lnTo>
                <a:lnTo>
                  <a:pt x="74" y="318"/>
                </a:lnTo>
                <a:lnTo>
                  <a:pt x="69" y="336"/>
                </a:lnTo>
                <a:lnTo>
                  <a:pt x="69" y="525"/>
                </a:lnTo>
                <a:lnTo>
                  <a:pt x="65" y="544"/>
                </a:lnTo>
                <a:lnTo>
                  <a:pt x="51" y="562"/>
                </a:lnTo>
                <a:lnTo>
                  <a:pt x="28" y="571"/>
                </a:lnTo>
                <a:lnTo>
                  <a:pt x="0" y="576"/>
                </a:lnTo>
              </a:path>
            </a:pathLst>
          </a:custGeom>
          <a:noFill/>
          <a:ln w="25400" cap="rnd" cmpd="sng">
            <a:solidFill>
              <a:srgbClr val="3333CC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960A6C0D-9FE4-8E89-41E1-FFF670092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38600"/>
            <a:ext cx="3349625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SSR = </a:t>
            </a:r>
            <a:r>
              <a:rPr lang="en-US" altLang="en-US" sz="2400" b="1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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altLang="en-US" sz="2400" b="1">
                <a:solidFill>
                  <a:srgbClr val="3333CC"/>
                </a:solidFill>
                <a:cs typeface="Arial" panose="020B0604020202020204" pitchFamily="34" charset="0"/>
              </a:rPr>
              <a:t>Y</a:t>
            </a:r>
            <a:r>
              <a:rPr lang="en-US" altLang="en-US" sz="2400" b="1" baseline="-25000">
                <a:solidFill>
                  <a:srgbClr val="3333CC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b="1" baseline="-2500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-</a:t>
            </a:r>
            <a:r>
              <a:rPr lang="en-US" altLang="en-US" sz="2400" b="1">
                <a:solidFill>
                  <a:srgbClr val="333399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51C9F57D-0EA9-3AF1-37A6-649F5305F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338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</a:t>
            </a: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5F090113-8BCF-25B3-67BD-BF5793EE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748213"/>
            <a:ext cx="0" cy="1252537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EB76A87D-BB21-A416-89E6-69C4EA199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1388" y="4116388"/>
            <a:ext cx="606425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_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BA0F2238-FBF3-0D43-EBE0-26A52DA80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657600"/>
            <a:ext cx="606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_</a:t>
            </a: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C9A2AE5A-CC7C-A531-9FB7-67A1BE1B4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743200"/>
            <a:ext cx="6064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_</a:t>
            </a: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38A7D570-D837-E5EC-3540-EDA289F51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0338" y="2286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E301FD06-A29F-CA8D-183F-CF571F796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19812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</a:t>
            </a:r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36989636-16DF-2D22-C6C2-F12C6DCA6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524000"/>
            <a:ext cx="466725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B64D1713-FEF0-6392-1888-28B287407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3962400"/>
            <a:ext cx="3276600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F8C37A63-9B3E-C99C-D56E-971BAC50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95800"/>
            <a:ext cx="457200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b="1">
                <a:solidFill>
                  <a:srgbClr val="FF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1D2294E3-1C13-94E9-C173-49522F1C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038600"/>
            <a:ext cx="606425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  <a:cs typeface="Arial" panose="020B0604020202020204" pitchFamily="34" charset="0"/>
              </a:rPr>
              <a:t>_</a:t>
            </a:r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735E222B-DC80-8B43-FC53-8031F1CFF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37338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36" name="Rectangle 38">
            <a:extLst>
              <a:ext uri="{FF2B5EF4-FFF2-40B4-BE49-F238E27FC236}">
                <a16:creationId xmlns:a16="http://schemas.microsoft.com/office/drawing/2014/main" id="{021EA491-7698-16BE-FE8E-F98C5B404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429000"/>
            <a:ext cx="10763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3333CC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</a:t>
            </a:r>
          </a:p>
        </p:txBody>
      </p:sp>
    </p:spTree>
    <p:extLst>
      <p:ext uri="{BB962C8B-B14F-4D97-AF65-F5344CB8AC3E}">
        <p14:creationId xmlns:p14="http://schemas.microsoft.com/office/powerpoint/2010/main" val="2432992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2D0A-D829-9CCC-98BD-780B4E042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5844A1-6E63-3F30-CD88-B5E03B3967B2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114218-0668-437E-FEE7-5378697BDBFC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7F31A80-DE46-17EC-3D89-E669E5774CB2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F99027-52A2-8BE9-3574-ED1C7CA67DA4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38C25FD-9CB6-23BB-A59B-920A68E3A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572000"/>
            <a:ext cx="3962400" cy="457200"/>
          </a:xfrm>
          <a:prstGeom prst="rect">
            <a:avLst/>
          </a:prstGeom>
          <a:solidFill>
            <a:srgbClr val="FFE9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0BB8541-E29B-A258-AF39-4B4785C2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276600"/>
            <a:ext cx="4724400" cy="457200"/>
          </a:xfrm>
          <a:prstGeom prst="rect">
            <a:avLst/>
          </a:prstGeom>
          <a:solidFill>
            <a:srgbClr val="C4E6C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3002ED0-7CAC-B97A-9626-769BB2236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28800"/>
            <a:ext cx="3886200" cy="457200"/>
          </a:xfrm>
          <a:prstGeom prst="rect">
            <a:avLst/>
          </a:prstGeom>
          <a:solidFill>
            <a:srgbClr val="FDE0B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A7607C-6969-D539-919A-A605DB285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807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SST = total sum of squares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(Total Variation)</a:t>
            </a:r>
          </a:p>
          <a:p>
            <a:pPr marL="693738" marR="0" lvl="1" indent="-268288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Measures the variation of the 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values around their mean Y</a:t>
            </a:r>
          </a:p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SSR = regression sum of squares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(Explained Variation)</a:t>
            </a:r>
          </a:p>
          <a:p>
            <a:pPr marL="693738" marR="0" lvl="1" indent="-268288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Variation attributable to the relationship between X and Y</a:t>
            </a:r>
          </a:p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SSE = error sum of squares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(Unexplained Variation)</a:t>
            </a:r>
          </a:p>
          <a:p>
            <a:pPr marL="693738" marR="0" lvl="1" indent="-268288" algn="l" defTabSz="852488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Variation in Y attributable to factors other than X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07653F9-B35F-D291-2EA7-95281C5E2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743200"/>
            <a:ext cx="228600" cy="0"/>
          </a:xfrm>
          <a:prstGeom prst="line">
            <a:avLst/>
          </a:prstGeom>
          <a:noFill/>
          <a:ln w="349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44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2E7C-0C53-5436-F566-987B787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EC6D3C-C3AF-6D2B-5A4A-1405903BDE8B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674250-01F6-2F1F-2CC6-C9A50471DC1F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5EADC4-F104-487A-2426-B307CDF3EFFF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34CCD7-4F3A-4086-33B1-8E808BAF2E8B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17DB16C-7156-4034-BA5D-E075D9B792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639888"/>
            <a:ext cx="7620000" cy="1411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r>
              <a:rPr kumimoji="0" lang="az-Latn-AZ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Determinasiya əmsalı (R2) asılı dəyişənin ümumi dəyişməsinin müstəqil dəyişənin dəyişməsi ilə izah edilən hissəsidir.</a:t>
            </a:r>
          </a:p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kumimoji="0" lang="az-Latn-AZ" altLang="en-US" sz="2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0675" marR="0" lvl="0" indent="-320675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az-Latn-AZ" altLang="en-US" sz="2700" b="0" i="0" u="none" strike="noStrike" kern="0" cap="none" spc="0" normalizeH="0" baseline="3000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8524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None/>
              <a:tabLst/>
              <a:defRPr/>
            </a:pPr>
            <a:endParaRPr lang="az-Latn-AZ" altLang="en-US" sz="2700" kern="0" baseline="30000" dirty="0">
              <a:solidFill>
                <a:srgbClr val="3333CC"/>
              </a:solidFill>
              <a:latin typeface="Arial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8C6EE250-9D1E-87E6-CF90-8E6C3FA32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89567"/>
              </p:ext>
            </p:extLst>
          </p:nvPr>
        </p:nvGraphicFramePr>
        <p:xfrm>
          <a:off x="5246805" y="4587875"/>
          <a:ext cx="19367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30" imgH="203112" progId="Equation.3">
                  <p:embed/>
                </p:oleObj>
              </mc:Choice>
              <mc:Fallback>
                <p:oleObj name="Equation" r:id="rId2" imgW="622030" imgH="203112" progId="Equation.3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8C6EE250-9D1E-87E6-CF90-8E6C3FA321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805" y="4587875"/>
                        <a:ext cx="1936750" cy="630237"/>
                      </a:xfrm>
                      <a:prstGeom prst="rect">
                        <a:avLst/>
                      </a:prstGeom>
                      <a:solidFill>
                        <a:srgbClr val="C7DAF7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A09866FC-EE80-F3A2-1B51-D54F7261D9F7}"/>
                  </a:ext>
                </a:extLst>
              </p:cNvPr>
              <p:cNvSpPr txBox="1"/>
              <p:nvPr/>
            </p:nvSpPr>
            <p:spPr bwMode="auto">
              <a:xfrm>
                <a:off x="3692007" y="3295557"/>
                <a:ext cx="5046345" cy="906462"/>
              </a:xfrm>
              <a:prstGeom prst="rect">
                <a:avLst/>
              </a:prstGeom>
              <a:solidFill>
                <a:srgbClr val="FDE0BD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1 −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regression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squares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sum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squares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ject 9">
                <a:extLst>
                  <a:ext uri="{FF2B5EF4-FFF2-40B4-BE49-F238E27FC236}">
                    <a16:creationId xmlns:a16="http://schemas.microsoft.com/office/drawing/2014/main" id="{A09866FC-EE80-F3A2-1B51-D54F7261D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92007" y="3295557"/>
                <a:ext cx="5046345" cy="906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824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2072C-B344-EEEA-DEF2-4A4E4D58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020039-50AD-21B8-E987-7E569820989B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17D13B7-D405-1A58-3FF2-C9279C9A7476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640032-35BD-97BA-F886-DA5BFB3D24B7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794E5-1774-6774-3F94-A2199A74CCCF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E6B1B66-474B-F7B3-B943-A21257B96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488" y="5992813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FD1A2829-A4E6-29D5-84FC-DD76C86DCD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55863" y="2295525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2C928AEA-A76A-78FE-2F3E-7DCCAC9A82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71738" y="2447925"/>
            <a:ext cx="2574925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6D2AF3-4592-FFEA-E506-C1F4BC12131E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589463" y="31337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2E1203-B7BF-223B-ED77-5D96F90941D7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979863" y="29051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3D90E1-DE98-3E11-ACD1-35B0F3F8CD42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522663" y="27527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BD4609-DE08-472B-ACE2-EFB572F0A6FA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532063" y="23717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42102E8-10BC-5A14-559A-2DA4B09CCEE3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2913063" y="25241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599068-7677-81FD-45FD-C9413DE9DAFF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3294063" y="26765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A203E917-D8A9-C1B2-3E4C-89FBF16E3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7605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EBF91295-93EB-848A-8B39-C1C8736D3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5863" y="3819525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633B67-F229-BC43-3816-31026CAFFFB6}"/>
              </a:ext>
            </a:extLst>
          </p:cNvPr>
          <p:cNvSpPr>
            <a:spLocks noChangeArrowheads="1"/>
          </p:cNvSpPr>
          <p:nvPr/>
        </p:nvSpPr>
        <p:spPr bwMode="auto">
          <a:xfrm rot="7282380" flipH="1">
            <a:off x="4208463" y="29813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238CF59A-60F3-D974-DFD5-8B56A750F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050" y="358933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id="{798E803C-B37C-0A86-5540-FDB6C398E3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44958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4B3A1858-9AFF-A969-76B6-3285EBB85D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4613" y="4800600"/>
            <a:ext cx="2667000" cy="720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1" name="Text Box 18">
            <a:extLst>
              <a:ext uri="{FF2B5EF4-FFF2-40B4-BE49-F238E27FC236}">
                <a16:creationId xmlns:a16="http://schemas.microsoft.com/office/drawing/2014/main" id="{2A8672D1-C087-437F-D86A-07BDB416C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56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22" name="Line 19">
            <a:extLst>
              <a:ext uri="{FF2B5EF4-FFF2-40B4-BE49-F238E27FC236}">
                <a16:creationId xmlns:a16="http://schemas.microsoft.com/office/drawing/2014/main" id="{8C3E3F27-33A1-4504-70AC-B375381A1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59436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1E3F7E-BD6B-883E-5E74-7C5FB57FB4B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67013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E14F55A7-3C3C-1661-4272-E0607DD1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7896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31D12C50-7F98-EC5F-ED4F-531FCD08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886200"/>
            <a:ext cx="931863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= 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05C301-6F3E-AFD4-E22C-343D469FE0F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071813" y="5257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8181BFC-9639-2C09-6E41-A9E3BC5647D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76613" y="5181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8236522-1953-14BF-520A-CE7630FE58B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81413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E61C69-4734-98C2-B4AD-350989F4A61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38613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FB74E00-0E71-4810-B722-1F9545ACAA7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43413" y="4876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EF95A6-0627-CCEB-4DB7-61F4F11EA41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976813" y="4724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 Box 30">
            <a:extLst>
              <a:ext uri="{FF2B5EF4-FFF2-40B4-BE49-F238E27FC236}">
                <a16:creationId xmlns:a16="http://schemas.microsoft.com/office/drawing/2014/main" id="{58AE967E-8DFC-410D-5B2F-BAAD89746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419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Y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arasında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mükəmməl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xətti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əlaqə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: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Y-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variasiyanın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100%-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X-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ilə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izah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olunur</a:t>
            </a:r>
            <a:endParaRPr lang="en-US" alt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4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A3DD5-8C42-A8B5-6237-4DF2E028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571D21-8839-F505-9E73-24BA78E72038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Reqressiya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Analizi</a:t>
            </a:r>
            <a:endParaRPr lang="en-US" sz="4400" b="1" dirty="0">
              <a:latin typeface="+mj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7502A4-FC6C-304E-9F09-38F29407533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7152FD-BD75-91CD-2BA6-F5D255DA5103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A07A46D6-77FB-4BAF-94B1-9580347083BE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923" y="1410176"/>
            <a:ext cx="1020975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Reqressiya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müstəqil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dəyişənlər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ya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xüsusiyyətlər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ilə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asılı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dəyişən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ya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nəticə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arasındakı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əlaqəni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araşdırmaq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üçün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bir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üsuldur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az-Latn-AZ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Reqressiya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analizi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vasit</a:t>
            </a:r>
            <a:r>
              <a:rPr lang="az-Latn-AZ" sz="1600" dirty="0">
                <a:solidFill>
                  <a:srgbClr val="000000"/>
                </a:solidFill>
                <a:cs typeface="Arial" panose="020B0604020202020204" pitchFamily="34" charset="0"/>
              </a:rPr>
              <a:t>əsiylə t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emperatur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yaş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əmək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haqqı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qiymət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s.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kimi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davamlı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/real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dəyərlər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proqnozlaşdırır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. </a:t>
            </a:r>
            <a:br>
              <a:rPr lang="az-Latn-AZ" sz="1600" dirty="0">
                <a:solidFill>
                  <a:srgbClr val="000000"/>
                </a:solidFill>
                <a:cs typeface="Arial" panose="020B0604020202020204" pitchFamily="34" charset="0"/>
              </a:rPr>
            </a:br>
            <a:br>
              <a:rPr lang="az-Latn-AZ" sz="16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az-Latn-AZ" sz="1600" dirty="0">
                <a:solidFill>
                  <a:srgbClr val="000000"/>
                </a:solidFill>
                <a:cs typeface="Arial" panose="020B0604020202020204" pitchFamily="34" charset="0"/>
              </a:rPr>
              <a:t>Məsələn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Temperatur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digər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amillərdən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istifadə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edərək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yağışın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proqnozlaşdırılması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Bazar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meyllərinin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müəyyən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edilməsi</a:t>
            </a:r>
            <a:endParaRPr lang="en-US" sz="16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Tələsik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sürücülük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səbəbindən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yol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qəzalarının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cs typeface="Arial" panose="020B0604020202020204" pitchFamily="34" charset="0"/>
              </a:rPr>
              <a:t>proqnozu</a:t>
            </a:r>
            <a:r>
              <a:rPr lang="en-US" sz="16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1" name="Picture 2" descr="Linear Regression - Mathematics A-Level Revi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34" y="2771392"/>
            <a:ext cx="4537166" cy="38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135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B2242-87B8-4394-D6A6-FE0D05709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27FFFC-E520-89E3-1ACB-F78ABB5C4DF6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BBEDE00-F9AE-90FA-216A-EE4D1359AB1D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730353-3F9F-C832-DA57-AB35E73D4A2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09718-1335-2AAD-43D2-A6F78FA4BFE6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D371650-604D-162C-2C78-F94731B236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23622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0F575C7A-736A-0604-05A7-4FF19BDA4F3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524125" y="2506663"/>
            <a:ext cx="2574925" cy="873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57050C-D6CD-56A6-E943-F259B9EFA62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00600" y="3429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3C1296-6ABF-5C20-5A49-6CF36EDB44A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65650" y="3116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AED41-86BC-02AE-ABBC-EF9D8D5EC02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2125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C9250B-EE87-A3CF-CED7-6FEA342C14A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094038" y="2506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6A9C5F2-3788-1CF7-7F59-80D55E7A587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260850" y="3344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148C6F-0399-B569-3D7C-CBC3A6310AA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584450" y="28114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1BFB9-D579-7C28-3A1F-C7EF1CD9C80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56038" y="3268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7BD029-66E9-4ADA-DB0B-55D3DF1D5C5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2286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65A11D-F45F-4623-55E6-48B50363C8D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AFBF2C2-BAA9-3157-DB1D-3585F4FC8E1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72000" y="2743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0BEA86-7F21-343A-DC98-F95AE881E75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41638" y="2963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F41D5D-5A8E-08FC-8657-CFD3D0D6AB1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338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0957297-7CAA-518A-09BD-6921328FFB7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4836E6-A188-7E79-F195-C2D6EE6B324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03638" y="2963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7DE0A8FB-1095-6A04-C2CC-019925E1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2038" y="1743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B00955C-1234-083B-3787-B87EC1C40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10000"/>
            <a:ext cx="2362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C3CC9FCF-A247-3A52-258F-33952D62F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732D77E3-FBAF-C85E-031F-FF9EDE9AFD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08250" y="4640263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6" name="Line 23">
            <a:extLst>
              <a:ext uri="{FF2B5EF4-FFF2-40B4-BE49-F238E27FC236}">
                <a16:creationId xmlns:a16="http://schemas.microsoft.com/office/drawing/2014/main" id="{02B1841C-F44D-9023-1889-FFAB6DCD45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4125" y="4792663"/>
            <a:ext cx="2574925" cy="873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8EBB44-1799-F995-48D9-19EE5CDCB98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57070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471187-8FF7-568A-99D5-780077F8B01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36850" y="5402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8DC1887-6B18-16CC-FAB0-02D14D0E21D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89450" y="4411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EEA0C69-5118-8A3D-0CB0-DBCA185EC06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1850" y="4792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5403696-B00D-BB43-0601-CABA639AB9B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94050" y="5630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056BCA-AD35-AE68-5EFD-8D5636C52B7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89450" y="5021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1239E3-3BEA-1D14-A060-C57263D3961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2250" y="5630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EA80912-9244-F0CC-5689-751788B7784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08450" y="4411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68CB818-199E-7F9A-5D6A-E1AD454FEEE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75050" y="45640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E3699A9-A247-886E-94F5-FB08225675B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660650" y="5021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2AAF476-8047-F8D8-E197-44EF72D6A00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89250" y="4640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17211C9-B1A0-4A91-7025-C7C0EA6351B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0250" y="5208588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5F4EDD-76BD-B2C3-B5FE-8EE776559C1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08450" y="5173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9CACFA-5D33-BA97-D73A-F8AC7858F6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27450" y="53260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0B31985-B636-5AD5-DA71-F7EF7918029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75050" y="57832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39">
            <a:extLst>
              <a:ext uri="{FF2B5EF4-FFF2-40B4-BE49-F238E27FC236}">
                <a16:creationId xmlns:a16="http://schemas.microsoft.com/office/drawing/2014/main" id="{6D1EA816-A91B-85E9-E073-B0AAA5D7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638" y="43338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43" name="Line 40">
            <a:extLst>
              <a:ext uri="{FF2B5EF4-FFF2-40B4-BE49-F238E27FC236}">
                <a16:creationId xmlns:a16="http://schemas.microsoft.com/office/drawing/2014/main" id="{E20AF866-C835-3305-4B46-7AD263649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8250" y="6088063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57BC5F9-A012-69FE-7894-5F9FD8E61CA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70450" y="5249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61730232-9ACB-B60A-2F2E-B791E9ACA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593407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C81C9B8-C509-7401-2FC2-1294DFC9DCD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2250" y="4868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99C9F2-FFB9-B464-0366-F4EF37CFF49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79850" y="45640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3310A86-4FF2-C2BD-92FF-67032497419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46450" y="48688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98205C6-32FB-0137-9630-97309907AF7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60838" y="2887663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32F1FF7-33D7-7218-F07A-695B3744E80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F7340B7-F841-E9C9-F497-B04D377A03F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124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 Box 49">
            <a:extLst>
              <a:ext uri="{FF2B5EF4-FFF2-40B4-BE49-F238E27FC236}">
                <a16:creationId xmlns:a16="http://schemas.microsoft.com/office/drawing/2014/main" id="{94A2E7DB-7E84-ACCD-EB76-B6883434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286000"/>
            <a:ext cx="1447800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0 &lt; r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&lt; 1</a:t>
            </a:r>
          </a:p>
        </p:txBody>
      </p:sp>
      <p:sp>
        <p:nvSpPr>
          <p:cNvPr id="53" name="Text Box 50">
            <a:extLst>
              <a:ext uri="{FF2B5EF4-FFF2-40B4-BE49-F238E27FC236}">
                <a16:creationId xmlns:a16="http://schemas.microsoft.com/office/drawing/2014/main" id="{C9669270-3D9B-4761-1D17-36AEF5BF3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191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Y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arasında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daha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zəif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xətti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əlaqələr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Y-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variasiyaların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hamısı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deyil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bəziləri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X-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ilə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izah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olunur</a:t>
            </a:r>
            <a:endParaRPr lang="en-US" alt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989E11-8EFB-1141-6B4A-1070279E81E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572000" y="5410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555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10FA-D8F3-03C3-5BCB-DAB326F3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5FF6E2-35BA-198E-F1E5-89BCBE1BDC85}"/>
              </a:ext>
            </a:extLst>
          </p:cNvPr>
          <p:cNvSpPr txBox="1"/>
          <p:nvPr/>
        </p:nvSpPr>
        <p:spPr>
          <a:xfrm>
            <a:off x="710114" y="154774"/>
            <a:ext cx="11582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4000" b="1" dirty="0">
                <a:latin typeface="+mj-lt"/>
              </a:rPr>
              <a:t>Coefficient of Determination, R2 – R squared</a:t>
            </a:r>
            <a:endParaRPr lang="en-US" sz="40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CF907A5-A9DA-C2B5-554B-613B2DA98C24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BA3732-E3FD-16EE-A536-FDA06305D973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547BF1-D570-360A-6B3A-977102829263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73FFD0E4-5907-BC5E-8115-E194AFA77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48000"/>
            <a:ext cx="4191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X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Y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arasında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xətti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əlaqə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yoxdur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 b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Y-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nin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dəyəri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X-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dən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asılı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deyil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. (Y-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variasiyaların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heç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biri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X-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dəki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variasiya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ilə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izah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altLang="en-US" sz="2400" b="1" dirty="0" err="1">
                <a:solidFill>
                  <a:srgbClr val="000000"/>
                </a:solidFill>
                <a:cs typeface="Arial" panose="020B0604020202020204" pitchFamily="34" charset="0"/>
              </a:rPr>
              <a:t>edilmir</a:t>
            </a:r>
            <a:r>
              <a:rPr lang="en-US" altLang="en-US" sz="2400" b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3FC8C920-5FB8-A0C0-3FA5-08483E201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4588" y="2936875"/>
            <a:ext cx="0" cy="1600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EC6975-EBCF-7E57-4BC7-072248B53F4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667000" y="36988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45346-EA5D-85D7-A06F-2CDA442023C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95800" y="33178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4F1672-A7ED-099B-4C61-1ECC4540C75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91000" y="34702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24E52-C619-AABA-980A-CFC6C21816D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37750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214C-21F7-57CF-42FE-9B4D86D1BC3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86200" y="31654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14150CD-640E-F53D-C119-B768E0D27C9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1654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06C3-AA39-00C9-5862-DE8A4D8987A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590800" y="32416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95949-F82E-220A-9771-607E4B2ABB5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95600" y="33940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BEC6AC-CC28-9D0A-EE6F-940DAA7FA09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581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5A3D6E-4FAC-D59F-981C-D625B1D0455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35464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F029D5A-C2B5-81D6-922B-1239E2553D3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52800" y="38512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57A549FB-08E2-4DB5-9F29-32DCAF76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413" y="2554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21" name="Line 18">
            <a:extLst>
              <a:ext uri="{FF2B5EF4-FFF2-40B4-BE49-F238E27FC236}">
                <a16:creationId xmlns:a16="http://schemas.microsoft.com/office/drawing/2014/main" id="{5029A0BA-3FBB-C327-92C9-A13C4FFBF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537075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087A88-093B-9B57-62D9-6ED6D6E4EB0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19588" y="369887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C61723F3-7962-2AAF-E688-F93B68D9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59288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24" name="Line 21">
            <a:extLst>
              <a:ext uri="{FF2B5EF4-FFF2-40B4-BE49-F238E27FC236}">
                <a16:creationId xmlns:a16="http://schemas.microsoft.com/office/drawing/2014/main" id="{B1DBA131-731C-2162-5F5E-1B4CC5D86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0788" y="3622675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1FB6C878-D8D0-D764-7E0C-B534BDDBB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4613275"/>
            <a:ext cx="931862" cy="457200"/>
          </a:xfrm>
          <a:prstGeom prst="rect">
            <a:avLst/>
          </a:prstGeom>
          <a:solidFill>
            <a:srgbClr val="C7DAF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2400" b="1" baseline="3000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18875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7F35-8423-918F-EC08-4A509D641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6AD3D-E054-4FBC-7668-676DB2AD4712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Əlaqə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növləri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87C14C1-F098-583F-1D55-55ECCC27A067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E1A743-0E49-9223-3D68-DF8C49A592F5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93C61CED-33AB-CBA8-30CE-A56AB492D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A07A46D6-77FB-4BAF-94B1-9580347083BE}" type="slidenum">
              <a:rPr lang="en-US" smtClean="0"/>
              <a:t>3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4918ED92-93AD-E919-A824-C0B314B4B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DDA94-AAEB-4A04-310A-19AE1427707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91000" y="5867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736E0F-43A4-537E-A526-C8A99E5D084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3E2A81-A500-6D02-497C-3A0B7419B7A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278C4F-825F-35A1-6F8D-116A1F879CD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F4A1FF9-DBDD-C81A-23D4-1A9AF03AF07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086E4A2-B1ED-922C-5C61-EC9A07B656F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88FB751-3B7A-013C-B731-85F31D7F39E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5029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E71CAD3-F535-F527-E88B-4F1E419C2A0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42C6C2-967E-ABB1-8DA7-AD771E4C7DD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FEFB5B-2402-E533-238E-B6CA752E568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352800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FF1055-4309-0E99-9670-2B647303FD0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181BBC8-1029-521C-C587-F587A2910EC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D1DF5A1-B196-CA1F-72DB-8C1F0255901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57600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9AC054AA-7C95-4D27-0C3A-9BE9CC0D1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6ECC5BC7-8F01-9700-7628-26BE0D38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910D8044-3850-6953-34F9-AFCBA3173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6FF72438-F4E2-80EE-6C30-96CE3E4E5E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380302-3754-83D9-04C9-30B5156177C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DB4B82-55BB-57E1-F035-265F830E7FB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C12A19D-7120-51A7-337E-188151E7153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9BAD56-7A0A-DFA3-5B22-012439C1392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5050575-501A-5179-B1F8-32E752D47D8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1033944-22BC-B944-B93C-F75EAB8ED3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196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849774-3999-F3FE-8B72-D614F71B56B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86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E316FD-0660-C16A-6EDC-A7985CCA7A4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9D076D-9CDC-8426-3EC1-5311D77DA65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733800" y="2514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0F2DB1-4549-9A2E-D31A-9E76CC003FD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194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8CF81A-E7D2-F96A-8102-DBC807D9BA0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242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E56FB0B-7C5E-FD21-707D-5D19264EC8B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D89F1AE-42CE-8ECC-C5B5-92B6F698D0B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1BBF2F8-B992-E43A-C2FE-5D31E99426B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97A0698-E9EC-7DBA-6014-928D0B020D4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213B17AD-0617-A170-C73C-0C74E411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9D6D6D34-3FC4-8C91-34EA-03CEAC1A7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B65075F-9C06-1EAF-6D8C-691AF3EA587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 Box 39">
            <a:extLst>
              <a:ext uri="{FF2B5EF4-FFF2-40B4-BE49-F238E27FC236}">
                <a16:creationId xmlns:a16="http://schemas.microsoft.com/office/drawing/2014/main" id="{D572EB1F-F303-85ED-78E3-FB5310079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51" name="Line 41">
            <a:extLst>
              <a:ext uri="{FF2B5EF4-FFF2-40B4-BE49-F238E27FC236}">
                <a16:creationId xmlns:a16="http://schemas.microsoft.com/office/drawing/2014/main" id="{1704CDA7-3166-485D-F11C-5F9CA33C7D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2" name="Oval 42">
            <a:extLst>
              <a:ext uri="{FF2B5EF4-FFF2-40B4-BE49-F238E27FC236}">
                <a16:creationId xmlns:a16="http://schemas.microsoft.com/office/drawing/2014/main" id="{A3D9CFF6-1197-6B86-47FD-50707355055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543800" y="5715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43">
            <a:extLst>
              <a:ext uri="{FF2B5EF4-FFF2-40B4-BE49-F238E27FC236}">
                <a16:creationId xmlns:a16="http://schemas.microsoft.com/office/drawing/2014/main" id="{6AB88616-7B2C-E83A-EBAC-0076A03525E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848600" y="5562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44">
            <a:extLst>
              <a:ext uri="{FF2B5EF4-FFF2-40B4-BE49-F238E27FC236}">
                <a16:creationId xmlns:a16="http://schemas.microsoft.com/office/drawing/2014/main" id="{AB3B1541-A311-6712-870D-559418FAB7E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4495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45">
            <a:extLst>
              <a:ext uri="{FF2B5EF4-FFF2-40B4-BE49-F238E27FC236}">
                <a16:creationId xmlns:a16="http://schemas.microsoft.com/office/drawing/2014/main" id="{6CAEF5DC-DC57-C317-B2E6-6CB8330C6A7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96400" y="4800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46">
            <a:extLst>
              <a:ext uri="{FF2B5EF4-FFF2-40B4-BE49-F238E27FC236}">
                <a16:creationId xmlns:a16="http://schemas.microsoft.com/office/drawing/2014/main" id="{0FCFAF24-F07F-A689-920B-338043ED9E0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24800" y="5791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47">
            <a:extLst>
              <a:ext uri="{FF2B5EF4-FFF2-40B4-BE49-F238E27FC236}">
                <a16:creationId xmlns:a16="http://schemas.microsoft.com/office/drawing/2014/main" id="{B1A396E9-3FD4-0F46-DE68-73D94EC6265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91600" y="4648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48">
            <a:extLst>
              <a:ext uri="{FF2B5EF4-FFF2-40B4-BE49-F238E27FC236}">
                <a16:creationId xmlns:a16="http://schemas.microsoft.com/office/drawing/2014/main" id="{36FCEBCE-E52E-4926-0CAA-B5E7D8F400C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5410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49">
            <a:extLst>
              <a:ext uri="{FF2B5EF4-FFF2-40B4-BE49-F238E27FC236}">
                <a16:creationId xmlns:a16="http://schemas.microsoft.com/office/drawing/2014/main" id="{1FAED1D5-4184-0BC1-2A36-B637C286B76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0D495311-1606-5E21-DF17-CD9F47D4A89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4343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51">
            <a:extLst>
              <a:ext uri="{FF2B5EF4-FFF2-40B4-BE49-F238E27FC236}">
                <a16:creationId xmlns:a16="http://schemas.microsoft.com/office/drawing/2014/main" id="{22055667-6D7D-48EF-A0C9-FD1D57452C0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5486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52">
            <a:extLst>
              <a:ext uri="{FF2B5EF4-FFF2-40B4-BE49-F238E27FC236}">
                <a16:creationId xmlns:a16="http://schemas.microsoft.com/office/drawing/2014/main" id="{7679BE7A-9E28-606A-CF15-D1EA862D471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53">
            <a:extLst>
              <a:ext uri="{FF2B5EF4-FFF2-40B4-BE49-F238E27FC236}">
                <a16:creationId xmlns:a16="http://schemas.microsoft.com/office/drawing/2014/main" id="{2775A746-742A-CD9E-C4A2-1F8B36C4246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54">
            <a:extLst>
              <a:ext uri="{FF2B5EF4-FFF2-40B4-BE49-F238E27FC236}">
                <a16:creationId xmlns:a16="http://schemas.microsoft.com/office/drawing/2014/main" id="{16501D45-B493-E093-4C4A-F7872FA734F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82000" y="5638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 Box 55">
            <a:extLst>
              <a:ext uri="{FF2B5EF4-FFF2-40B4-BE49-F238E27FC236}">
                <a16:creationId xmlns:a16="http://schemas.microsoft.com/office/drawing/2014/main" id="{99840675-0FEC-454F-58B2-2C2733DB7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66" name="Line 56">
            <a:extLst>
              <a:ext uri="{FF2B5EF4-FFF2-40B4-BE49-F238E27FC236}">
                <a16:creationId xmlns:a16="http://schemas.microsoft.com/office/drawing/2014/main" id="{5D6E08B0-433D-9335-0F9E-9769926FA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7" name="Line 57">
            <a:extLst>
              <a:ext uri="{FF2B5EF4-FFF2-40B4-BE49-F238E27FC236}">
                <a16:creationId xmlns:a16="http://schemas.microsoft.com/office/drawing/2014/main" id="{EA954398-C95E-99D6-9B7E-8A51E85226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8" name="Oval 58">
            <a:extLst>
              <a:ext uri="{FF2B5EF4-FFF2-40B4-BE49-F238E27FC236}">
                <a16:creationId xmlns:a16="http://schemas.microsoft.com/office/drawing/2014/main" id="{E6AD253E-E719-3DA8-3682-085E9EACF94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543800" y="3657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val 59">
            <a:extLst>
              <a:ext uri="{FF2B5EF4-FFF2-40B4-BE49-F238E27FC236}">
                <a16:creationId xmlns:a16="http://schemas.microsoft.com/office/drawing/2014/main" id="{70A35110-D606-5032-CDB2-3746017BF8A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0">
            <a:extLst>
              <a:ext uri="{FF2B5EF4-FFF2-40B4-BE49-F238E27FC236}">
                <a16:creationId xmlns:a16="http://schemas.microsoft.com/office/drawing/2014/main" id="{032D45E0-5BA8-9649-D451-42551C660D9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677400" y="3200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61">
            <a:extLst>
              <a:ext uri="{FF2B5EF4-FFF2-40B4-BE49-F238E27FC236}">
                <a16:creationId xmlns:a16="http://schemas.microsoft.com/office/drawing/2014/main" id="{AA4CDE8F-674D-28E4-3AA9-D305B4295B5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Oval 62">
            <a:extLst>
              <a:ext uri="{FF2B5EF4-FFF2-40B4-BE49-F238E27FC236}">
                <a16:creationId xmlns:a16="http://schemas.microsoft.com/office/drawing/2014/main" id="{8E557B25-7E5A-635A-EE56-872B870CA34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Oval 63">
            <a:extLst>
              <a:ext uri="{FF2B5EF4-FFF2-40B4-BE49-F238E27FC236}">
                <a16:creationId xmlns:a16="http://schemas.microsoft.com/office/drawing/2014/main" id="{E40CEED1-31AA-9865-E9E9-902F8614D29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677400" y="3505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64">
            <a:extLst>
              <a:ext uri="{FF2B5EF4-FFF2-40B4-BE49-F238E27FC236}">
                <a16:creationId xmlns:a16="http://schemas.microsoft.com/office/drawing/2014/main" id="{8AAA52F0-6323-E120-8D5F-93D4A75D224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Oval 65">
            <a:extLst>
              <a:ext uri="{FF2B5EF4-FFF2-40B4-BE49-F238E27FC236}">
                <a16:creationId xmlns:a16="http://schemas.microsoft.com/office/drawing/2014/main" id="{2C3192C2-1653-1C60-9D2C-EA0762099AE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2743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66">
            <a:extLst>
              <a:ext uri="{FF2B5EF4-FFF2-40B4-BE49-F238E27FC236}">
                <a16:creationId xmlns:a16="http://schemas.microsoft.com/office/drawing/2014/main" id="{81D6711F-FDA3-91ED-7D7B-294B1ADDDFF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44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Oval 67">
            <a:extLst>
              <a:ext uri="{FF2B5EF4-FFF2-40B4-BE49-F238E27FC236}">
                <a16:creationId xmlns:a16="http://schemas.microsoft.com/office/drawing/2014/main" id="{EB75F380-361E-377C-1ADF-0DF39FFAC11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962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Oval 68">
            <a:extLst>
              <a:ext uri="{FF2B5EF4-FFF2-40B4-BE49-F238E27FC236}">
                <a16:creationId xmlns:a16="http://schemas.microsoft.com/office/drawing/2014/main" id="{45440D65-F21A-0174-AB1E-032852A3B98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9248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Oval 69">
            <a:extLst>
              <a:ext uri="{FF2B5EF4-FFF2-40B4-BE49-F238E27FC236}">
                <a16:creationId xmlns:a16="http://schemas.microsoft.com/office/drawing/2014/main" id="{A776A350-51BB-73BA-40A0-4370C071DCE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229600" y="30829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Oval 70">
            <a:extLst>
              <a:ext uri="{FF2B5EF4-FFF2-40B4-BE49-F238E27FC236}">
                <a16:creationId xmlns:a16="http://schemas.microsoft.com/office/drawing/2014/main" id="{5E4ABB75-663A-63C6-8C9F-F2F4E4C5892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Oval 71">
            <a:extLst>
              <a:ext uri="{FF2B5EF4-FFF2-40B4-BE49-F238E27FC236}">
                <a16:creationId xmlns:a16="http://schemas.microsoft.com/office/drawing/2014/main" id="{1C7AB785-A316-A1B0-78D2-0F1B86D51A9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72">
            <a:extLst>
              <a:ext uri="{FF2B5EF4-FFF2-40B4-BE49-F238E27FC236}">
                <a16:creationId xmlns:a16="http://schemas.microsoft.com/office/drawing/2014/main" id="{D14CDAE4-2450-C46B-8CEE-B3E8374292A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2438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Text Box 73">
            <a:extLst>
              <a:ext uri="{FF2B5EF4-FFF2-40B4-BE49-F238E27FC236}">
                <a16:creationId xmlns:a16="http://schemas.microsoft.com/office/drawing/2014/main" id="{DFED5B34-29C4-8C00-20BA-AAC151A77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84" name="Line 74">
            <a:extLst>
              <a:ext uri="{FF2B5EF4-FFF2-40B4-BE49-F238E27FC236}">
                <a16:creationId xmlns:a16="http://schemas.microsoft.com/office/drawing/2014/main" id="{E80DCB70-592E-A7FF-3D5A-59AFAFC0C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5" name="Oval 75">
            <a:extLst>
              <a:ext uri="{FF2B5EF4-FFF2-40B4-BE49-F238E27FC236}">
                <a16:creationId xmlns:a16="http://schemas.microsoft.com/office/drawing/2014/main" id="{E93F524B-A4F6-C070-D770-182EBEA9F8F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4488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 Box 76">
            <a:extLst>
              <a:ext uri="{FF2B5EF4-FFF2-40B4-BE49-F238E27FC236}">
                <a16:creationId xmlns:a16="http://schemas.microsoft.com/office/drawing/2014/main" id="{3C90DBA5-4987-DB71-C734-6E7B210CF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87" name="Text Box 77">
            <a:extLst>
              <a:ext uri="{FF2B5EF4-FFF2-40B4-BE49-F238E27FC236}">
                <a16:creationId xmlns:a16="http://schemas.microsoft.com/office/drawing/2014/main" id="{913B17EE-9EE5-D85E-9D0F-D7F8C5114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88" name="Text Box 78">
            <a:extLst>
              <a:ext uri="{FF2B5EF4-FFF2-40B4-BE49-F238E27FC236}">
                <a16:creationId xmlns:a16="http://schemas.microsoft.com/office/drawing/2014/main" id="{449D129B-8CC5-9F30-A5D2-020D8E5C9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Linear relationships</a:t>
            </a:r>
          </a:p>
        </p:txBody>
      </p:sp>
      <p:sp>
        <p:nvSpPr>
          <p:cNvPr id="89" name="Text Box 79">
            <a:extLst>
              <a:ext uri="{FF2B5EF4-FFF2-40B4-BE49-F238E27FC236}">
                <a16:creationId xmlns:a16="http://schemas.microsoft.com/office/drawing/2014/main" id="{44D5F7E7-A033-3E5C-E6CD-40DC09E42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676400"/>
            <a:ext cx="3200400" cy="40957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Nonlinear relationships</a:t>
            </a:r>
          </a:p>
        </p:txBody>
      </p:sp>
      <p:sp>
        <p:nvSpPr>
          <p:cNvPr id="90" name="Line 80">
            <a:extLst>
              <a:ext uri="{FF2B5EF4-FFF2-40B4-BE49-F238E27FC236}">
                <a16:creationId xmlns:a16="http://schemas.microsoft.com/office/drawing/2014/main" id="{6220D829-48DB-9E36-0666-A165C94076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1" name="Line 81">
            <a:extLst>
              <a:ext uri="{FF2B5EF4-FFF2-40B4-BE49-F238E27FC236}">
                <a16:creationId xmlns:a16="http://schemas.microsoft.com/office/drawing/2014/main" id="{DF7F1A6B-0BC4-7DE1-E56B-66F75C78CC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7000" y="2590800"/>
            <a:ext cx="2362200" cy="11430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2" name="Line 82">
            <a:extLst>
              <a:ext uri="{FF2B5EF4-FFF2-40B4-BE49-F238E27FC236}">
                <a16:creationId xmlns:a16="http://schemas.microsoft.com/office/drawing/2014/main" id="{A4AED45F-E8BB-559C-F9AD-9D9AE1322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1828800" cy="1295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3" name="Freeform 83">
            <a:extLst>
              <a:ext uri="{FF2B5EF4-FFF2-40B4-BE49-F238E27FC236}">
                <a16:creationId xmlns:a16="http://schemas.microsoft.com/office/drawing/2014/main" id="{6FD96827-1A92-CF72-D872-133AEC9F0A8C}"/>
              </a:ext>
            </a:extLst>
          </p:cNvPr>
          <p:cNvSpPr>
            <a:spLocks/>
          </p:cNvSpPr>
          <p:nvPr/>
        </p:nvSpPr>
        <p:spPr bwMode="auto">
          <a:xfrm>
            <a:off x="7620000" y="2692400"/>
            <a:ext cx="2209800" cy="1117600"/>
          </a:xfrm>
          <a:custGeom>
            <a:avLst/>
            <a:gdLst>
              <a:gd name="T0" fmla="*/ 0 w 1392"/>
              <a:gd name="T1" fmla="*/ 2147483646 h 704"/>
              <a:gd name="T2" fmla="*/ 2147483646 w 1392"/>
              <a:gd name="T3" fmla="*/ 2147483646 h 704"/>
              <a:gd name="T4" fmla="*/ 2147483646 w 1392"/>
              <a:gd name="T5" fmla="*/ 2147483646 h 704"/>
              <a:gd name="T6" fmla="*/ 0 60000 65536"/>
              <a:gd name="T7" fmla="*/ 0 60000 65536"/>
              <a:gd name="T8" fmla="*/ 0 60000 65536"/>
              <a:gd name="T9" fmla="*/ 0 w 1392"/>
              <a:gd name="T10" fmla="*/ 0 h 704"/>
              <a:gd name="T11" fmla="*/ 1392 w 1392"/>
              <a:gd name="T12" fmla="*/ 704 h 7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2" h="704">
                <a:moveTo>
                  <a:pt x="0" y="704"/>
                </a:moveTo>
                <a:cubicBezTo>
                  <a:pt x="244" y="384"/>
                  <a:pt x="488" y="64"/>
                  <a:pt x="720" y="32"/>
                </a:cubicBezTo>
                <a:cubicBezTo>
                  <a:pt x="952" y="0"/>
                  <a:pt x="1172" y="256"/>
                  <a:pt x="1392" y="512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4" name="Freeform 84">
            <a:extLst>
              <a:ext uri="{FF2B5EF4-FFF2-40B4-BE49-F238E27FC236}">
                <a16:creationId xmlns:a16="http://schemas.microsoft.com/office/drawing/2014/main" id="{B991A104-8BC8-BCD0-F929-A2F8F23A28EA}"/>
              </a:ext>
            </a:extLst>
          </p:cNvPr>
          <p:cNvSpPr>
            <a:spLocks/>
          </p:cNvSpPr>
          <p:nvPr/>
        </p:nvSpPr>
        <p:spPr bwMode="auto">
          <a:xfrm>
            <a:off x="7620000" y="4419600"/>
            <a:ext cx="1828800" cy="1447800"/>
          </a:xfrm>
          <a:custGeom>
            <a:avLst/>
            <a:gdLst>
              <a:gd name="T0" fmla="*/ 0 w 1152"/>
              <a:gd name="T1" fmla="*/ 2147483646 h 912"/>
              <a:gd name="T2" fmla="*/ 2147483646 w 1152"/>
              <a:gd name="T3" fmla="*/ 2147483646 h 912"/>
              <a:gd name="T4" fmla="*/ 2147483646 w 1152"/>
              <a:gd name="T5" fmla="*/ 0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912"/>
                </a:moveTo>
                <a:cubicBezTo>
                  <a:pt x="312" y="844"/>
                  <a:pt x="624" y="776"/>
                  <a:pt x="816" y="624"/>
                </a:cubicBezTo>
                <a:cubicBezTo>
                  <a:pt x="1008" y="472"/>
                  <a:pt x="1080" y="236"/>
                  <a:pt x="1152" y="0"/>
                </a:cubicBezTo>
              </a:path>
            </a:pathLst>
          </a:custGeom>
          <a:noFill/>
          <a:ln w="19050" cap="flat" cmpd="sng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27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3B4DD-698D-53C3-60FC-81FC5A8E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69185B-3A8A-9994-8D90-BD6F113DE8A7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Əlaqə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növləri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67C436-4FAA-882F-95AF-B00900CB23C9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853C9D-C39F-AF56-185A-A50023189E3C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C01E5E7D-4B5F-66CB-F27E-580E097B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A07A46D6-77FB-4BAF-94B1-9580347083BE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C8804B-4AB7-A7F5-6C0A-A8583E7ED663}"/>
              </a:ext>
            </a:extLst>
          </p:cNvPr>
          <p:cNvSpPr txBox="1">
            <a:spLocks/>
          </p:cNvSpPr>
          <p:nvPr/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2B0DE6C-D45A-F222-61CE-9228023A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7244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A33D9809-307C-821B-AF7B-2DB6F7386C7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267200" y="5791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684BC239-506E-9795-069F-37C17F87884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95600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CA25CAF6-AC46-7B15-0C4B-0C79220244D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5791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4C7FC854-792C-B7CF-EB37-1F6BE899C10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76600" y="4800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2C5FAEE2-893B-BF7D-E016-3B715EF17BD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038600" y="5486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2481A553-A80C-A095-467F-3DFD781E67C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5638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10">
            <a:extLst>
              <a:ext uri="{FF2B5EF4-FFF2-40B4-BE49-F238E27FC236}">
                <a16:creationId xmlns:a16="http://schemas.microsoft.com/office/drawing/2014/main" id="{310038B7-708E-5A8A-5615-44FA785C00C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576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Oval 11">
            <a:extLst>
              <a:ext uri="{FF2B5EF4-FFF2-40B4-BE49-F238E27FC236}">
                <a16:creationId xmlns:a16="http://schemas.microsoft.com/office/drawing/2014/main" id="{0DA2D5BB-CFF1-6FE4-513E-785C53E12D5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819400" y="4724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Oval 12">
            <a:extLst>
              <a:ext uri="{FF2B5EF4-FFF2-40B4-BE49-F238E27FC236}">
                <a16:creationId xmlns:a16="http://schemas.microsoft.com/office/drawing/2014/main" id="{76AD1CBB-AC6A-B6B0-B4D3-3601D37DB8E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1242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13">
            <a:extLst>
              <a:ext uri="{FF2B5EF4-FFF2-40B4-BE49-F238E27FC236}">
                <a16:creationId xmlns:a16="http://schemas.microsoft.com/office/drawing/2014/main" id="{F69C5706-3BE0-8672-9C94-A68D15A5BDA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5181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Oval 14">
            <a:extLst>
              <a:ext uri="{FF2B5EF4-FFF2-40B4-BE49-F238E27FC236}">
                <a16:creationId xmlns:a16="http://schemas.microsoft.com/office/drawing/2014/main" id="{94EAE742-A942-6301-EB79-708FDEAF288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962400" y="5715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Oval 15">
            <a:extLst>
              <a:ext uri="{FF2B5EF4-FFF2-40B4-BE49-F238E27FC236}">
                <a16:creationId xmlns:a16="http://schemas.microsoft.com/office/drawing/2014/main" id="{6A4CCDA5-06B3-13CF-4207-B5D7DE277F5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86200" y="5257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Oval 16">
            <a:extLst>
              <a:ext uri="{FF2B5EF4-FFF2-40B4-BE49-F238E27FC236}">
                <a16:creationId xmlns:a16="http://schemas.microsoft.com/office/drawing/2014/main" id="{D5A02CFE-4681-7784-9B9A-A55C5824A87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657600" y="5410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 Box 17">
            <a:extLst>
              <a:ext uri="{FF2B5EF4-FFF2-40B4-BE49-F238E27FC236}">
                <a16:creationId xmlns:a16="http://schemas.microsoft.com/office/drawing/2014/main" id="{00DC3E74-64B3-5C3B-B463-1E8C00950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03" name="Line 18">
            <a:extLst>
              <a:ext uri="{FF2B5EF4-FFF2-40B4-BE49-F238E27FC236}">
                <a16:creationId xmlns:a16="http://schemas.microsoft.com/office/drawing/2014/main" id="{E6576EA3-3FEB-9FCB-70D9-A54397248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61722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4" name="Text Box 19">
            <a:extLst>
              <a:ext uri="{FF2B5EF4-FFF2-40B4-BE49-F238E27FC236}">
                <a16:creationId xmlns:a16="http://schemas.microsoft.com/office/drawing/2014/main" id="{B87BEB0A-5AAF-8D8D-54A3-DA71E0CD5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6065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05" name="Line 20">
            <a:extLst>
              <a:ext uri="{FF2B5EF4-FFF2-40B4-BE49-F238E27FC236}">
                <a16:creationId xmlns:a16="http://schemas.microsoft.com/office/drawing/2014/main" id="{8EF062A4-1E9E-FD6D-907A-EE863B0940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4384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6" name="Oval 21">
            <a:extLst>
              <a:ext uri="{FF2B5EF4-FFF2-40B4-BE49-F238E27FC236}">
                <a16:creationId xmlns:a16="http://schemas.microsoft.com/office/drawing/2014/main" id="{F984C161-27E0-626C-F3D6-904D954446A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743200" y="3657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Oval 22">
            <a:extLst>
              <a:ext uri="{FF2B5EF4-FFF2-40B4-BE49-F238E27FC236}">
                <a16:creationId xmlns:a16="http://schemas.microsoft.com/office/drawing/2014/main" id="{4D0EA5E5-6A72-C31B-55CF-DAC1A99F8ED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29718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Oval 23">
            <a:extLst>
              <a:ext uri="{FF2B5EF4-FFF2-40B4-BE49-F238E27FC236}">
                <a16:creationId xmlns:a16="http://schemas.microsoft.com/office/drawing/2014/main" id="{4DAEBB7E-4202-0E79-27B0-F80B4E5585F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648200" y="2286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Oval 24">
            <a:extLst>
              <a:ext uri="{FF2B5EF4-FFF2-40B4-BE49-F238E27FC236}">
                <a16:creationId xmlns:a16="http://schemas.microsoft.com/office/drawing/2014/main" id="{1508014F-E780-A9BE-A36B-156263C8748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8006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Oval 25">
            <a:extLst>
              <a:ext uri="{FF2B5EF4-FFF2-40B4-BE49-F238E27FC236}">
                <a16:creationId xmlns:a16="http://schemas.microsoft.com/office/drawing/2014/main" id="{5D5429EE-DC1F-9669-DF4F-DBD3EB1F00E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505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Oval 26">
            <a:extLst>
              <a:ext uri="{FF2B5EF4-FFF2-40B4-BE49-F238E27FC236}">
                <a16:creationId xmlns:a16="http://schemas.microsoft.com/office/drawing/2014/main" id="{7DA750A7-899D-0104-865B-1862B46FE70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953000" y="2438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Oval 27">
            <a:extLst>
              <a:ext uri="{FF2B5EF4-FFF2-40B4-BE49-F238E27FC236}">
                <a16:creationId xmlns:a16="http://schemas.microsoft.com/office/drawing/2014/main" id="{299A86AB-3671-E945-DC51-0C2B88DEBCB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Oval 28">
            <a:extLst>
              <a:ext uri="{FF2B5EF4-FFF2-40B4-BE49-F238E27FC236}">
                <a16:creationId xmlns:a16="http://schemas.microsoft.com/office/drawing/2014/main" id="{524D55EC-3677-C149-5690-B683855CA3B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1148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Oval 29">
            <a:extLst>
              <a:ext uri="{FF2B5EF4-FFF2-40B4-BE49-F238E27FC236}">
                <a16:creationId xmlns:a16="http://schemas.microsoft.com/office/drawing/2014/main" id="{6BAB6DB2-B285-8191-F336-1940B61903F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4958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Oval 30">
            <a:extLst>
              <a:ext uri="{FF2B5EF4-FFF2-40B4-BE49-F238E27FC236}">
                <a16:creationId xmlns:a16="http://schemas.microsoft.com/office/drawing/2014/main" id="{2FB5E128-2D73-7B6C-D888-8A18416AB1F9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2819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Oval 31">
            <a:extLst>
              <a:ext uri="{FF2B5EF4-FFF2-40B4-BE49-F238E27FC236}">
                <a16:creationId xmlns:a16="http://schemas.microsoft.com/office/drawing/2014/main" id="{FE20EC1D-C02D-C5F8-5C41-7652C4FA4A7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200400" y="3200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Oval 32">
            <a:extLst>
              <a:ext uri="{FF2B5EF4-FFF2-40B4-BE49-F238E27FC236}">
                <a16:creationId xmlns:a16="http://schemas.microsoft.com/office/drawing/2014/main" id="{0D104A90-BA27-AA76-11E3-80459D78D68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429000" y="3082925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Oval 33">
            <a:extLst>
              <a:ext uri="{FF2B5EF4-FFF2-40B4-BE49-F238E27FC236}">
                <a16:creationId xmlns:a16="http://schemas.microsoft.com/office/drawing/2014/main" id="{74369D54-7C59-0D2B-B36A-5DADCF5B8C1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43434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Oval 34">
            <a:extLst>
              <a:ext uri="{FF2B5EF4-FFF2-40B4-BE49-F238E27FC236}">
                <a16:creationId xmlns:a16="http://schemas.microsoft.com/office/drawing/2014/main" id="{A74B68F3-4D59-9C9F-507A-661197855CF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8100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35">
            <a:extLst>
              <a:ext uri="{FF2B5EF4-FFF2-40B4-BE49-F238E27FC236}">
                <a16:creationId xmlns:a16="http://schemas.microsoft.com/office/drawing/2014/main" id="{28B45216-3A0A-D2CC-FD0A-F6C9C176D1E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35814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 Box 36">
            <a:extLst>
              <a:ext uri="{FF2B5EF4-FFF2-40B4-BE49-F238E27FC236}">
                <a16:creationId xmlns:a16="http://schemas.microsoft.com/office/drawing/2014/main" id="{843F24B5-1383-EA27-599B-3D75A0552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22" name="Line 37">
            <a:extLst>
              <a:ext uri="{FF2B5EF4-FFF2-40B4-BE49-F238E27FC236}">
                <a16:creationId xmlns:a16="http://schemas.microsoft.com/office/drawing/2014/main" id="{465CE5C1-7216-B29D-49E3-EDC29C3DC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9624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3" name="Text Box 38">
            <a:extLst>
              <a:ext uri="{FF2B5EF4-FFF2-40B4-BE49-F238E27FC236}">
                <a16:creationId xmlns:a16="http://schemas.microsoft.com/office/drawing/2014/main" id="{C25E2FE6-8535-A9C8-10A4-09FF6BE74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24" name="Line 40">
            <a:extLst>
              <a:ext uri="{FF2B5EF4-FFF2-40B4-BE49-F238E27FC236}">
                <a16:creationId xmlns:a16="http://schemas.microsoft.com/office/drawing/2014/main" id="{5039953D-70B4-8A99-F538-4A4AC0D39C4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7244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D183FAED-8CB1-D92C-A59E-A67569BBB7A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200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9FDFD0DF-0B01-662E-B1B5-CB42D20A49D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20000" y="4648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FBD31CF-EFA0-7911-7F92-B55D156A46F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077200" y="5257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B2969349-CD0D-175C-0E4B-9D9A5081414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5867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3B2D9C87-EB2C-31E6-AD51-5B8EE6084B9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2400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61C43023-35AF-3F7A-A534-F0C69A3AFB9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458200" y="4724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C12A289-D57E-C399-47AB-4E997088AFF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5410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541D6F5-D19C-2E3E-0BF4-88A9A85B64A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763000" y="5029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AFE42565-9FDC-1798-3966-25C7A06C100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458200" y="5029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7D2483E-02AF-9F62-A933-6FD983695AC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077200" y="4800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F2A26562-BD53-901E-5126-1655627DB64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067800" y="5029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26CB4B88-0B7B-CD1D-DE2C-CDC1F2585B7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534400" y="5334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1586CC1-BB8D-3C16-46A5-8E96311D412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05800" y="5715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Text Box 54">
            <a:extLst>
              <a:ext uri="{FF2B5EF4-FFF2-40B4-BE49-F238E27FC236}">
                <a16:creationId xmlns:a16="http://schemas.microsoft.com/office/drawing/2014/main" id="{B97E843C-A89B-A8FA-6FAC-0FC02B27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65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39" name="Line 55">
            <a:extLst>
              <a:ext uri="{FF2B5EF4-FFF2-40B4-BE49-F238E27FC236}">
                <a16:creationId xmlns:a16="http://schemas.microsoft.com/office/drawing/2014/main" id="{93712A3C-FD4D-805D-E9A1-E2AA69727E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61722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0" name="Line 56">
            <a:extLst>
              <a:ext uri="{FF2B5EF4-FFF2-40B4-BE49-F238E27FC236}">
                <a16:creationId xmlns:a16="http://schemas.microsoft.com/office/drawing/2014/main" id="{EBF9809E-6633-449F-63F9-62EB38A88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22AD2051-E956-0AB3-8F1E-E42EBDDB084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610600" y="2514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17AD6A2B-ABF5-5DAA-DD72-71E703F74BC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2400" y="3352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DD3D6E91-C882-1230-E440-895174179A1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A6545583-3AE4-8FBE-6593-5F1F45F6C83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2202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45F2D11A-9592-1186-2BB1-668343613F4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0772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2BFB22F-484C-35D8-E803-B1C6534E8BA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3657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E901C16F-49A1-54F9-3F6A-B86665D1745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820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0C7F9187-56E6-1519-84D0-B758351A650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9154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928BA498-1D2B-0C2A-66CE-A43057CA706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382000" y="2286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4624FD72-6E20-DD87-E9CE-E04BC89B4BD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7724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B33E926-97F9-4A53-EF24-F0DCF678AE6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6962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572D8739-BD79-772A-5F5D-E132CC87A16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2296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5EF6F577-BCB0-6041-71A3-31152072588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2E85307C-06A6-340B-3918-D40FAA366BC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6106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FAA0451B-766C-D9A9-8D9C-A0A67A1D13C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2133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 Box 72">
            <a:extLst>
              <a:ext uri="{FF2B5EF4-FFF2-40B4-BE49-F238E27FC236}">
                <a16:creationId xmlns:a16="http://schemas.microsoft.com/office/drawing/2014/main" id="{09CC34E8-B7F6-1685-FDA0-C45A4743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25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57" name="Line 73">
            <a:extLst>
              <a:ext uri="{FF2B5EF4-FFF2-40B4-BE49-F238E27FC236}">
                <a16:creationId xmlns:a16="http://schemas.microsoft.com/office/drawing/2014/main" id="{60B85D9D-70DC-009B-C2E8-18E461602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4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F5A6439-01F0-DD9D-C5DA-57DB7AD6A5C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677400" y="2362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Text Box 75">
            <a:extLst>
              <a:ext uri="{FF2B5EF4-FFF2-40B4-BE49-F238E27FC236}">
                <a16:creationId xmlns:a16="http://schemas.microsoft.com/office/drawing/2014/main" id="{7FB0256F-2D25-7E36-65EA-BB9C072BA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9788" y="38560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60" name="Text Box 76">
            <a:extLst>
              <a:ext uri="{FF2B5EF4-FFF2-40B4-BE49-F238E27FC236}">
                <a16:creationId xmlns:a16="http://schemas.microsoft.com/office/drawing/2014/main" id="{3E2935BF-40E8-AD9B-268F-1179BA33D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0" y="60658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161" name="Text Box 77">
            <a:extLst>
              <a:ext uri="{FF2B5EF4-FFF2-40B4-BE49-F238E27FC236}">
                <a16:creationId xmlns:a16="http://schemas.microsoft.com/office/drawing/2014/main" id="{A58A8D38-D336-24B4-2717-17EECDB92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76400"/>
            <a:ext cx="2667000" cy="40957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Strong relationships</a:t>
            </a:r>
          </a:p>
        </p:txBody>
      </p:sp>
      <p:sp>
        <p:nvSpPr>
          <p:cNvPr id="162" name="Text Box 78">
            <a:extLst>
              <a:ext uri="{FF2B5EF4-FFF2-40B4-BE49-F238E27FC236}">
                <a16:creationId xmlns:a16="http://schemas.microsoft.com/office/drawing/2014/main" id="{34420DF7-0DDA-4A7B-CAB9-640968948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676400"/>
            <a:ext cx="2590800" cy="40957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Weak relationships</a:t>
            </a:r>
          </a:p>
        </p:txBody>
      </p:sp>
      <p:sp>
        <p:nvSpPr>
          <p:cNvPr id="163" name="Line 79">
            <a:extLst>
              <a:ext uri="{FF2B5EF4-FFF2-40B4-BE49-F238E27FC236}">
                <a16:creationId xmlns:a16="http://schemas.microsoft.com/office/drawing/2014/main" id="{7BF24E8B-94AA-D484-0A45-4B9ACED8BE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676400"/>
            <a:ext cx="0" cy="4724400"/>
          </a:xfrm>
          <a:prstGeom prst="line">
            <a:avLst/>
          </a:prstGeom>
          <a:noFill/>
          <a:ln w="28575">
            <a:solidFill>
              <a:srgbClr val="00E4A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4" name="Oval 81">
            <a:extLst>
              <a:ext uri="{FF2B5EF4-FFF2-40B4-BE49-F238E27FC236}">
                <a16:creationId xmlns:a16="http://schemas.microsoft.com/office/drawing/2014/main" id="{B404B607-F0B5-E2CC-8DFC-BADE151D3C4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525000" y="2819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Oval 82">
            <a:extLst>
              <a:ext uri="{FF2B5EF4-FFF2-40B4-BE49-F238E27FC236}">
                <a16:creationId xmlns:a16="http://schemas.microsoft.com/office/drawing/2014/main" id="{8E62828E-8075-C6BA-A7EC-C018ED9719A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2209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Oval 83">
            <a:extLst>
              <a:ext uri="{FF2B5EF4-FFF2-40B4-BE49-F238E27FC236}">
                <a16:creationId xmlns:a16="http://schemas.microsoft.com/office/drawing/2014/main" id="{D04BE112-DB2C-A909-CE40-3C2877E42C8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144000" y="5562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Oval 84">
            <a:extLst>
              <a:ext uri="{FF2B5EF4-FFF2-40B4-BE49-F238E27FC236}">
                <a16:creationId xmlns:a16="http://schemas.microsoft.com/office/drawing/2014/main" id="{A8022989-B4F0-0444-92A5-2F7E5DA6AE9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525000" y="5257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Oval 85">
            <a:extLst>
              <a:ext uri="{FF2B5EF4-FFF2-40B4-BE49-F238E27FC236}">
                <a16:creationId xmlns:a16="http://schemas.microsoft.com/office/drawing/2014/main" id="{F5EE667E-104E-784A-4D0C-0AAA2674BA3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372600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Oval 86">
            <a:extLst>
              <a:ext uri="{FF2B5EF4-FFF2-40B4-BE49-F238E27FC236}">
                <a16:creationId xmlns:a16="http://schemas.microsoft.com/office/drawing/2014/main" id="{DDAF397D-A2FF-7B2F-A27B-0290ECCEB4E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9525000" y="5638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Oval 87">
            <a:extLst>
              <a:ext uri="{FF2B5EF4-FFF2-40B4-BE49-F238E27FC236}">
                <a16:creationId xmlns:a16="http://schemas.microsoft.com/office/drawing/2014/main" id="{CCFD81BD-9B95-02A1-C828-FDBE94CA81C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839200" y="4724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Oval 88">
            <a:extLst>
              <a:ext uri="{FF2B5EF4-FFF2-40B4-BE49-F238E27FC236}">
                <a16:creationId xmlns:a16="http://schemas.microsoft.com/office/drawing/2014/main" id="{D7726C44-8FC6-1059-C3E2-5511FD82AF8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8153400" y="4343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Line 89">
            <a:extLst>
              <a:ext uri="{FF2B5EF4-FFF2-40B4-BE49-F238E27FC236}">
                <a16:creationId xmlns:a16="http://schemas.microsoft.com/office/drawing/2014/main" id="{5A33B874-CB4E-D309-4971-A590954E41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2209800"/>
            <a:ext cx="2057400" cy="1295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3" name="Line 90">
            <a:extLst>
              <a:ext uri="{FF2B5EF4-FFF2-40B4-BE49-F238E27FC236}">
                <a16:creationId xmlns:a16="http://schemas.microsoft.com/office/drawing/2014/main" id="{5986662B-096D-00CA-6E39-B78BEA2C50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6600" y="2667000"/>
            <a:ext cx="2057400" cy="12954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4" name="Line 91">
            <a:extLst>
              <a:ext uri="{FF2B5EF4-FFF2-40B4-BE49-F238E27FC236}">
                <a16:creationId xmlns:a16="http://schemas.microsoft.com/office/drawing/2014/main" id="{C5EB9BC8-62A1-BAEB-9A3A-41537D8D76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2057400"/>
            <a:ext cx="11430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5" name="Line 92">
            <a:extLst>
              <a:ext uri="{FF2B5EF4-FFF2-40B4-BE49-F238E27FC236}">
                <a16:creationId xmlns:a16="http://schemas.microsoft.com/office/drawing/2014/main" id="{EF349F8F-785E-DC8A-13DD-5CDC453A1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34400" y="2895600"/>
            <a:ext cx="1676400" cy="1066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6" name="Line 93">
            <a:extLst>
              <a:ext uri="{FF2B5EF4-FFF2-40B4-BE49-F238E27FC236}">
                <a16:creationId xmlns:a16="http://schemas.microsoft.com/office/drawing/2014/main" id="{4ACDEA3C-57DB-A49B-6A5A-1861C26F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572000"/>
            <a:ext cx="1905000" cy="1371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7" name="Line 94">
            <a:extLst>
              <a:ext uri="{FF2B5EF4-FFF2-40B4-BE49-F238E27FC236}">
                <a16:creationId xmlns:a16="http://schemas.microsoft.com/office/drawing/2014/main" id="{226FBBD9-7068-707B-E5C9-528BF035A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4953000"/>
            <a:ext cx="1676400" cy="12192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8" name="Line 95">
            <a:extLst>
              <a:ext uri="{FF2B5EF4-FFF2-40B4-BE49-F238E27FC236}">
                <a16:creationId xmlns:a16="http://schemas.microsoft.com/office/drawing/2014/main" id="{32D9C156-7ACF-FC18-21B0-801B289A82C1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267200"/>
            <a:ext cx="1524000" cy="11430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79" name="Line 96">
            <a:extLst>
              <a:ext uri="{FF2B5EF4-FFF2-40B4-BE49-F238E27FC236}">
                <a16:creationId xmlns:a16="http://schemas.microsoft.com/office/drawing/2014/main" id="{44FCA32A-004C-2092-C639-9969438AE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486400"/>
            <a:ext cx="990600" cy="685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0" name="Line 98">
            <a:extLst>
              <a:ext uri="{FF2B5EF4-FFF2-40B4-BE49-F238E27FC236}">
                <a16:creationId xmlns:a16="http://schemas.microsoft.com/office/drawing/2014/main" id="{EF2877E7-1181-484A-BA42-1EB21814F5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0" y="2514600"/>
            <a:ext cx="2057400" cy="1295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1" name="Line 99">
            <a:extLst>
              <a:ext uri="{FF2B5EF4-FFF2-40B4-BE49-F238E27FC236}">
                <a16:creationId xmlns:a16="http://schemas.microsoft.com/office/drawing/2014/main" id="{4D2A6C55-50A9-5B36-CF31-86960D702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1905000" cy="13716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2" name="Line 100">
            <a:extLst>
              <a:ext uri="{FF2B5EF4-FFF2-40B4-BE49-F238E27FC236}">
                <a16:creationId xmlns:a16="http://schemas.microsoft.com/office/drawing/2014/main" id="{6ACCABF5-337C-A2C1-F557-1EBCF3BECE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209800"/>
            <a:ext cx="2057400" cy="1295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3" name="Line 101">
            <a:extLst>
              <a:ext uri="{FF2B5EF4-FFF2-40B4-BE49-F238E27FC236}">
                <a16:creationId xmlns:a16="http://schemas.microsoft.com/office/drawing/2014/main" id="{D0C783EF-E634-0FD9-5C76-47EC959280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4724400"/>
            <a:ext cx="1752600" cy="129540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6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8E84-2A86-350F-94A4-7A3001BE1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734378-94AD-0D71-6D39-2862B99C1164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Əlaqə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növləri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99C51B8-9260-BE37-776C-6D68EF7526BB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1E389-F999-D239-5279-C3EDD3014444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FF196D7D-8079-DC08-3CF2-154EB3F1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7"/>
            <a:ext cx="2743200" cy="365125"/>
          </a:xfrm>
        </p:spPr>
        <p:txBody>
          <a:bodyPr/>
          <a:lstStyle/>
          <a:p>
            <a:fld id="{A07A46D6-77FB-4BAF-94B1-9580347083BE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F6020-BE73-C6AC-1BC7-A1AB3D8B64ED}"/>
              </a:ext>
            </a:extLst>
          </p:cNvPr>
          <p:cNvSpPr txBox="1">
            <a:spLocks/>
          </p:cNvSpPr>
          <p:nvPr/>
        </p:nvSpPr>
        <p:spPr>
          <a:xfrm>
            <a:off x="9448800" y="64928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Line 3">
            <a:extLst>
              <a:ext uri="{FF2B5EF4-FFF2-40B4-BE49-F238E27FC236}">
                <a16:creationId xmlns:a16="http://schemas.microsoft.com/office/drawing/2014/main" id="{807701CF-3503-FAEF-8678-812B0944A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648200"/>
            <a:ext cx="0" cy="1447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Oval 4">
            <a:extLst>
              <a:ext uri="{FF2B5EF4-FFF2-40B4-BE49-F238E27FC236}">
                <a16:creationId xmlns:a16="http://schemas.microsoft.com/office/drawing/2014/main" id="{CE8FDAE5-11FC-535F-1009-40628B660DE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010400" y="5181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7794E66B-CE47-2D5B-B6C6-4DF444F3A64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4102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A87BB93D-F8E2-14BE-E55A-B13F43A1FE5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934200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9410F55F-38C7-0B00-36C1-54807E0DD1C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638800" y="4876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CCDFC354-FBC8-9DED-45B3-E42156B472C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553200" y="4876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56F27CB2-4CF2-9E27-5A39-DD038024971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7056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381E28F7-E20E-B85F-61C7-8474C70EB33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943600" y="5029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11">
            <a:extLst>
              <a:ext uri="{FF2B5EF4-FFF2-40B4-BE49-F238E27FC236}">
                <a16:creationId xmlns:a16="http://schemas.microsoft.com/office/drawing/2014/main" id="{2CFD476B-DD86-BFA0-EF9E-3D32C4C5B9B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0292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12">
            <a:extLst>
              <a:ext uri="{FF2B5EF4-FFF2-40B4-BE49-F238E27FC236}">
                <a16:creationId xmlns:a16="http://schemas.microsoft.com/office/drawing/2014/main" id="{8A4FF267-9667-DB87-934A-AA0EAA882E4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257800" y="4876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A183F5AB-18AB-6350-E39C-FD82ABD7FA1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715000" y="5105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4F9E89DD-A2A3-C496-0709-E99305FC45BB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00800" y="5181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15">
            <a:extLst>
              <a:ext uri="{FF2B5EF4-FFF2-40B4-BE49-F238E27FC236}">
                <a16:creationId xmlns:a16="http://schemas.microsoft.com/office/drawing/2014/main" id="{C0DC64FF-5ABC-2B8F-65B2-1B9072F294D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172200" y="4953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16">
            <a:extLst>
              <a:ext uri="{FF2B5EF4-FFF2-40B4-BE49-F238E27FC236}">
                <a16:creationId xmlns:a16="http://schemas.microsoft.com/office/drawing/2014/main" id="{47F72799-5ED9-1478-B3D4-A6BA56E398E5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096000" y="5181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5A651AF7-CFD2-ED79-AB44-49A19D614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3894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29" name="Line 18">
            <a:extLst>
              <a:ext uri="{FF2B5EF4-FFF2-40B4-BE49-F238E27FC236}">
                <a16:creationId xmlns:a16="http://schemas.microsoft.com/office/drawing/2014/main" id="{EB69790A-A057-2AE3-AE9F-1385213A9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60960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0" name="Text Box 19">
            <a:extLst>
              <a:ext uri="{FF2B5EF4-FFF2-40B4-BE49-F238E27FC236}">
                <a16:creationId xmlns:a16="http://schemas.microsoft.com/office/drawing/2014/main" id="{C93B8C05-8C7D-396A-39E1-46E5F9AB0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59896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3D2FBABE-6E28-39EF-7C55-B7B32A251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2362200"/>
            <a:ext cx="0" cy="152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2" name="Oval 21">
            <a:extLst>
              <a:ext uri="{FF2B5EF4-FFF2-40B4-BE49-F238E27FC236}">
                <a16:creationId xmlns:a16="http://schemas.microsoft.com/office/drawing/2014/main" id="{679A0661-AD7B-3DB8-DD34-5CD3CFF02B1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00800" y="2133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Oval 22">
            <a:extLst>
              <a:ext uri="{FF2B5EF4-FFF2-40B4-BE49-F238E27FC236}">
                <a16:creationId xmlns:a16="http://schemas.microsoft.com/office/drawing/2014/main" id="{36A0663A-E8BD-AB6B-4428-A576FD7921C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105400" y="3048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val 23">
            <a:extLst>
              <a:ext uri="{FF2B5EF4-FFF2-40B4-BE49-F238E27FC236}">
                <a16:creationId xmlns:a16="http://schemas.microsoft.com/office/drawing/2014/main" id="{30B1E261-BF49-FE65-B99F-67942C17150A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9342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Oval 24">
            <a:extLst>
              <a:ext uri="{FF2B5EF4-FFF2-40B4-BE49-F238E27FC236}">
                <a16:creationId xmlns:a16="http://schemas.microsoft.com/office/drawing/2014/main" id="{92A5145B-93EA-14D0-9137-7B403FCDC19E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086600" y="2590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BE6AFA13-715D-470D-6779-ADA617EE183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486400" y="3429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26">
            <a:extLst>
              <a:ext uri="{FF2B5EF4-FFF2-40B4-BE49-F238E27FC236}">
                <a16:creationId xmlns:a16="http://schemas.microsoft.com/office/drawing/2014/main" id="{AD4DB33D-E46A-01E0-AF29-DEA405A0016C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638800" y="2209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val 27">
            <a:extLst>
              <a:ext uri="{FF2B5EF4-FFF2-40B4-BE49-F238E27FC236}">
                <a16:creationId xmlns:a16="http://schemas.microsoft.com/office/drawing/2014/main" id="{AE1E5520-B38F-86CC-906F-4A5B96A3FD6F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400800" y="2895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Oval 28">
            <a:extLst>
              <a:ext uri="{FF2B5EF4-FFF2-40B4-BE49-F238E27FC236}">
                <a16:creationId xmlns:a16="http://schemas.microsoft.com/office/drawing/2014/main" id="{ABB7C1CD-FCD4-5D2E-FA40-9C3CE4FE2093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553200" y="2438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29">
            <a:extLst>
              <a:ext uri="{FF2B5EF4-FFF2-40B4-BE49-F238E27FC236}">
                <a16:creationId xmlns:a16="http://schemas.microsoft.com/office/drawing/2014/main" id="{B365A3B0-22F6-84FA-A674-DEE8909DF324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7010400" y="2286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Oval 30">
            <a:extLst>
              <a:ext uri="{FF2B5EF4-FFF2-40B4-BE49-F238E27FC236}">
                <a16:creationId xmlns:a16="http://schemas.microsoft.com/office/drawing/2014/main" id="{A454515C-1B28-D608-B008-F997583A2A4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096000" y="2438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31">
            <a:extLst>
              <a:ext uri="{FF2B5EF4-FFF2-40B4-BE49-F238E27FC236}">
                <a16:creationId xmlns:a16="http://schemas.microsoft.com/office/drawing/2014/main" id="{03349F3E-99B1-8BF1-BEE2-8A36E69B2D06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486400" y="3124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32">
            <a:extLst>
              <a:ext uri="{FF2B5EF4-FFF2-40B4-BE49-F238E27FC236}">
                <a16:creationId xmlns:a16="http://schemas.microsoft.com/office/drawing/2014/main" id="{1184CC35-C812-1889-1E0D-C1BDB0550150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715000" y="27432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Oval 33">
            <a:extLst>
              <a:ext uri="{FF2B5EF4-FFF2-40B4-BE49-F238E27FC236}">
                <a16:creationId xmlns:a16="http://schemas.microsoft.com/office/drawing/2014/main" id="{06F6A041-8605-8732-8BDC-94B0206838C7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705600" y="3429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34">
            <a:extLst>
              <a:ext uri="{FF2B5EF4-FFF2-40B4-BE49-F238E27FC236}">
                <a16:creationId xmlns:a16="http://schemas.microsoft.com/office/drawing/2014/main" id="{760E1F3D-7F43-5D8E-C4F0-AE29727D6B72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096000" y="29718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35">
            <a:extLst>
              <a:ext uri="{FF2B5EF4-FFF2-40B4-BE49-F238E27FC236}">
                <a16:creationId xmlns:a16="http://schemas.microsoft.com/office/drawing/2014/main" id="{D3C0EAB2-4C45-A65C-E82B-F68CC7009B1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867400" y="32766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EFD150B5-E714-D014-B958-0F632697C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179638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79D36D8B-6AD2-2D0B-6E9E-ABBAE1DF5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886200"/>
            <a:ext cx="2286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9" name="Text Box 38">
            <a:extLst>
              <a:ext uri="{FF2B5EF4-FFF2-40B4-BE49-F238E27FC236}">
                <a16:creationId xmlns:a16="http://schemas.microsoft.com/office/drawing/2014/main" id="{BB65124B-25C1-9530-97D3-9B33912EF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3779838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50" name="Text Box 40">
            <a:extLst>
              <a:ext uri="{FF2B5EF4-FFF2-40B4-BE49-F238E27FC236}">
                <a16:creationId xmlns:a16="http://schemas.microsoft.com/office/drawing/2014/main" id="{AC3C297C-5F7D-DE11-623D-8A58DD5C6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00200"/>
            <a:ext cx="2133600" cy="40957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No relationship</a:t>
            </a:r>
          </a:p>
        </p:txBody>
      </p:sp>
      <p:sp>
        <p:nvSpPr>
          <p:cNvPr id="51" name="Oval 42">
            <a:extLst>
              <a:ext uri="{FF2B5EF4-FFF2-40B4-BE49-F238E27FC236}">
                <a16:creationId xmlns:a16="http://schemas.microsoft.com/office/drawing/2014/main" id="{65712E51-DE82-8014-B2A7-0A5FA1934728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5181600" y="2667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Oval 43">
            <a:extLst>
              <a:ext uri="{FF2B5EF4-FFF2-40B4-BE49-F238E27FC236}">
                <a16:creationId xmlns:a16="http://schemas.microsoft.com/office/drawing/2014/main" id="{052D7E27-A8DF-F869-48C2-3707B4E65741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324600" y="34290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44">
            <a:extLst>
              <a:ext uri="{FF2B5EF4-FFF2-40B4-BE49-F238E27FC236}">
                <a16:creationId xmlns:a16="http://schemas.microsoft.com/office/drawing/2014/main" id="{6756E47B-D934-7651-52D0-4CB65376EF8D}"/>
              </a:ext>
            </a:extLst>
          </p:cNvPr>
          <p:cNvSpPr>
            <a:spLocks noChangeArrowheads="1"/>
          </p:cNvSpPr>
          <p:nvPr/>
        </p:nvSpPr>
        <p:spPr bwMode="auto">
          <a:xfrm rot="14317620">
            <a:off x="6781800" y="2819400"/>
            <a:ext cx="228600" cy="228600"/>
          </a:xfrm>
          <a:prstGeom prst="ellipse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Line 45">
            <a:extLst>
              <a:ext uri="{FF2B5EF4-FFF2-40B4-BE49-F238E27FC236}">
                <a16:creationId xmlns:a16="http://schemas.microsoft.com/office/drawing/2014/main" id="{756088DD-965E-24FF-63F6-2CCD264277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95600"/>
            <a:ext cx="23622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5" name="Line 46">
            <a:extLst>
              <a:ext uri="{FF2B5EF4-FFF2-40B4-BE49-F238E27FC236}">
                <a16:creationId xmlns:a16="http://schemas.microsoft.com/office/drawing/2014/main" id="{2306D7AE-8818-E59B-5904-78B90E706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181600"/>
            <a:ext cx="23622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71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1C536-92EE-6414-ADE3-1D643A433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22B969-7D2D-4A16-049F-39C06350BF6D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Sadə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xətti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reqressiya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modeli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4C688E-5F5F-EF67-06B7-877C5212EC6A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A8963B-3266-2C95-4A4E-423AE0AFB9DC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2B949D-F458-F55D-8B91-BE641BA89972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FB7A263-BDFF-C39B-200D-A1966F5AB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3581400"/>
          <a:ext cx="60880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3">
                  <p:embed/>
                </p:oleObj>
              </mc:Choice>
              <mc:Fallback>
                <p:oleObj name="Equation" r:id="rId2" imgW="1143000" imgH="2286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E46A72A-B17B-4E10-E381-E8A198E73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3581400"/>
                        <a:ext cx="6088062" cy="1217613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18AC1139-F521-E970-7267-E62259CA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221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Linear component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2683A2E-D7DC-9290-D2A9-88721B94B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15240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Population </a:t>
            </a:r>
            <a:b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Y  intercept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157B55B-45B2-B1E0-E1AF-C9ED722A1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1447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Population Slope</a:t>
            </a:r>
            <a:b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Coefficient 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9FA07AFB-3660-6A39-5B7B-EA773C31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2286000"/>
            <a:ext cx="1147763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Random Error term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840B957-20DE-8686-8341-B725F6B96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124200"/>
            <a:ext cx="18383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Dependent Variable</a:t>
            </a:r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52B8D19D-8B31-20D5-05E6-8D82B6C4D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200400"/>
            <a:ext cx="3810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6" name="Line 11">
            <a:extLst>
              <a:ext uri="{FF2B5EF4-FFF2-40B4-BE49-F238E27FC236}">
                <a16:creationId xmlns:a16="http://schemas.microsoft.com/office/drawing/2014/main" id="{795ADFA7-2BFA-26CE-565A-C7DFC4B554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657600"/>
            <a:ext cx="3810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7" name="Line 12">
            <a:extLst>
              <a:ext uri="{FF2B5EF4-FFF2-40B4-BE49-F238E27FC236}">
                <a16:creationId xmlns:a16="http://schemas.microsoft.com/office/drawing/2014/main" id="{25F79350-0C8D-CEC5-8CFF-8AA553CAF1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00400"/>
            <a:ext cx="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1ED30059-B53B-66A7-44AB-0AB82AF760FE}"/>
              </a:ext>
            </a:extLst>
          </p:cNvPr>
          <p:cNvSpPr>
            <a:spLocks noChangeShapeType="1"/>
          </p:cNvSpPr>
          <p:nvPr/>
        </p:nvSpPr>
        <p:spPr bwMode="auto">
          <a:xfrm rot="20940815" flipH="1">
            <a:off x="8843963" y="3429000"/>
            <a:ext cx="463550" cy="3651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59" name="Rectangle 14">
            <a:extLst>
              <a:ext uri="{FF2B5EF4-FFF2-40B4-BE49-F238E27FC236}">
                <a16:creationId xmlns:a16="http://schemas.microsoft.com/office/drawing/2014/main" id="{2252DFDB-818C-D569-03F2-F21E1B59F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514600"/>
            <a:ext cx="16049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Independent Variable</a:t>
            </a:r>
          </a:p>
        </p:txBody>
      </p:sp>
      <p:sp>
        <p:nvSpPr>
          <p:cNvPr id="60" name="AutoShape 15">
            <a:extLst>
              <a:ext uri="{FF2B5EF4-FFF2-40B4-BE49-F238E27FC236}">
                <a16:creationId xmlns:a16="http://schemas.microsoft.com/office/drawing/2014/main" id="{EB80F7C7-A9FA-23E0-1B6A-426340700568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093619" y="3659981"/>
            <a:ext cx="228600" cy="2662238"/>
          </a:xfrm>
          <a:prstGeom prst="leftBrace">
            <a:avLst>
              <a:gd name="adj1" fmla="val 97049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Line 16">
            <a:extLst>
              <a:ext uri="{FF2B5EF4-FFF2-40B4-BE49-F238E27FC236}">
                <a16:creationId xmlns:a16="http://schemas.microsoft.com/office/drawing/2014/main" id="{D15582C5-9FC0-B7B5-A1A2-D87099A009B8}"/>
              </a:ext>
            </a:extLst>
          </p:cNvPr>
          <p:cNvSpPr>
            <a:spLocks noChangeShapeType="1"/>
          </p:cNvSpPr>
          <p:nvPr/>
        </p:nvSpPr>
        <p:spPr bwMode="auto">
          <a:xfrm rot="20940815">
            <a:off x="6316663" y="3292475"/>
            <a:ext cx="227012" cy="396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62" name="AutoShape 17">
            <a:extLst>
              <a:ext uri="{FF2B5EF4-FFF2-40B4-BE49-F238E27FC236}">
                <a16:creationId xmlns:a16="http://schemas.microsoft.com/office/drawing/2014/main" id="{F61DA836-6FE9-A8CA-4942-945D57D4B576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8648700" y="4518025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 Box 18">
            <a:extLst>
              <a:ext uri="{FF2B5EF4-FFF2-40B4-BE49-F238E27FC236}">
                <a16:creationId xmlns:a16="http://schemas.microsoft.com/office/drawing/2014/main" id="{100566DD-39B0-02E1-346D-C7477DF9C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600" y="5089525"/>
            <a:ext cx="177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Random Error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77006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6BF2-3C06-8A85-B400-B500B8D99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0C6329-5CD5-4D27-B79F-DB458EF58F0D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Sadə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xətti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reqressiya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modeli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6A9F761-E204-FABE-A6E8-3F09D801CB45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ADC7AA-F3C5-1FAC-5128-69F9706FDBB6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D7A83-571E-A082-58CB-B8831A243383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379C3725-D039-5198-66AD-32B961068A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42672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48180644-2835-0AC8-0315-56CCDF4005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10000" y="2971800"/>
            <a:ext cx="1752600" cy="0"/>
          </a:xfrm>
          <a:prstGeom prst="line">
            <a:avLst/>
          </a:prstGeom>
          <a:noFill/>
          <a:ln w="19050">
            <a:solidFill>
              <a:srgbClr val="000000"/>
            </a:solidFill>
            <a:miter lim="800000"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24DE5763-24F8-E5AA-8CF9-3C60FC50A1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5138" y="3094038"/>
            <a:ext cx="6350" cy="27924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60E1774-14A8-462C-5ACD-FE74403F99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6488" y="2990850"/>
            <a:ext cx="6470650" cy="1830388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27E8BAB-6C34-B0EF-5726-59CDD11205AF}"/>
              </a:ext>
            </a:extLst>
          </p:cNvPr>
          <p:cNvSpPr>
            <a:spLocks/>
          </p:cNvSpPr>
          <p:nvPr/>
        </p:nvSpPr>
        <p:spPr bwMode="auto">
          <a:xfrm>
            <a:off x="6535738" y="4743450"/>
            <a:ext cx="454025" cy="454025"/>
          </a:xfrm>
          <a:custGeom>
            <a:avLst/>
            <a:gdLst>
              <a:gd name="T0" fmla="*/ 0 w 286"/>
              <a:gd name="T1" fmla="*/ 2147483646 h 286"/>
              <a:gd name="T2" fmla="*/ 2147483646 w 286"/>
              <a:gd name="T3" fmla="*/ 2147483646 h 286"/>
              <a:gd name="T4" fmla="*/ 2147483646 w 286"/>
              <a:gd name="T5" fmla="*/ 2147483646 h 286"/>
              <a:gd name="T6" fmla="*/ 2147483646 w 286"/>
              <a:gd name="T7" fmla="*/ 2147483646 h 286"/>
              <a:gd name="T8" fmla="*/ 2147483646 w 286"/>
              <a:gd name="T9" fmla="*/ 2147483646 h 286"/>
              <a:gd name="T10" fmla="*/ 2147483646 w 286"/>
              <a:gd name="T11" fmla="*/ 0 h 286"/>
              <a:gd name="T12" fmla="*/ 2147483646 w 286"/>
              <a:gd name="T13" fmla="*/ 2147483646 h 286"/>
              <a:gd name="T14" fmla="*/ 2147483646 w 286"/>
              <a:gd name="T15" fmla="*/ 2147483646 h 286"/>
              <a:gd name="T16" fmla="*/ 2147483646 w 286"/>
              <a:gd name="T17" fmla="*/ 2147483646 h 286"/>
              <a:gd name="T18" fmla="*/ 2147483646 w 286"/>
              <a:gd name="T19" fmla="*/ 2147483646 h 286"/>
              <a:gd name="T20" fmla="*/ 2147483646 w 286"/>
              <a:gd name="T21" fmla="*/ 2147483646 h 286"/>
              <a:gd name="T22" fmla="*/ 2147483646 w 286"/>
              <a:gd name="T23" fmla="*/ 2147483646 h 286"/>
              <a:gd name="T24" fmla="*/ 2147483646 w 286"/>
              <a:gd name="T25" fmla="*/ 2147483646 h 286"/>
              <a:gd name="T26" fmla="*/ 2147483646 w 286"/>
              <a:gd name="T27" fmla="*/ 2147483646 h 286"/>
              <a:gd name="T28" fmla="*/ 2147483646 w 286"/>
              <a:gd name="T29" fmla="*/ 2147483646 h 286"/>
              <a:gd name="T30" fmla="*/ 2147483646 w 286"/>
              <a:gd name="T31" fmla="*/ 2147483646 h 286"/>
              <a:gd name="T32" fmla="*/ 2147483646 w 286"/>
              <a:gd name="T33" fmla="*/ 2147483646 h 286"/>
              <a:gd name="T34" fmla="*/ 2147483646 w 286"/>
              <a:gd name="T35" fmla="*/ 2147483646 h 286"/>
              <a:gd name="T36" fmla="*/ 2147483646 w 286"/>
              <a:gd name="T37" fmla="*/ 2147483646 h 286"/>
              <a:gd name="T38" fmla="*/ 2147483646 w 286"/>
              <a:gd name="T39" fmla="*/ 2147483646 h 286"/>
              <a:gd name="T40" fmla="*/ 0 w 286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19276-BD63-46FC-2B5C-06A8BDC9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533717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113478-FFAE-206A-96A0-9445483D2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62400"/>
            <a:ext cx="24384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Random Error for this X</a:t>
            </a:r>
            <a:r>
              <a:rPr lang="en-US" altLang="en-US" sz="24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 value</a:t>
            </a:r>
            <a:endParaRPr lang="en-US" altLang="en-US" sz="2400" baseline="-25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2A82D-A4D6-BEEE-F6BC-E90F91BE9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5338" y="1924050"/>
            <a:ext cx="457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713B96C9-C226-C599-DA2E-D9B85A7255FB}"/>
              </a:ext>
            </a:extLst>
          </p:cNvPr>
          <p:cNvSpPr>
            <a:spLocks/>
          </p:cNvSpPr>
          <p:nvPr/>
        </p:nvSpPr>
        <p:spPr bwMode="auto">
          <a:xfrm>
            <a:off x="9278938" y="2686050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1"/>
                </a:moveTo>
                <a:lnTo>
                  <a:pt x="8" y="99"/>
                </a:lnTo>
                <a:lnTo>
                  <a:pt x="26" y="57"/>
                </a:lnTo>
                <a:lnTo>
                  <a:pt x="57" y="26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4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1"/>
                </a:lnTo>
                <a:lnTo>
                  <a:pt x="278" y="186"/>
                </a:lnTo>
                <a:lnTo>
                  <a:pt x="259" y="224"/>
                </a:lnTo>
                <a:lnTo>
                  <a:pt x="224" y="259"/>
                </a:lnTo>
                <a:lnTo>
                  <a:pt x="187" y="278"/>
                </a:lnTo>
                <a:lnTo>
                  <a:pt x="141" y="285"/>
                </a:lnTo>
                <a:lnTo>
                  <a:pt x="99" y="278"/>
                </a:lnTo>
                <a:lnTo>
                  <a:pt x="57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1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2FCBD4E-1194-344B-665B-95E046E6DF25}"/>
              </a:ext>
            </a:extLst>
          </p:cNvPr>
          <p:cNvSpPr>
            <a:spLocks/>
          </p:cNvSpPr>
          <p:nvPr/>
        </p:nvSpPr>
        <p:spPr bwMode="auto">
          <a:xfrm>
            <a:off x="4025900" y="4673600"/>
            <a:ext cx="455613" cy="455613"/>
          </a:xfrm>
          <a:custGeom>
            <a:avLst/>
            <a:gdLst>
              <a:gd name="T0" fmla="*/ 0 w 287"/>
              <a:gd name="T1" fmla="*/ 2147483646 h 287"/>
              <a:gd name="T2" fmla="*/ 2147483646 w 287"/>
              <a:gd name="T3" fmla="*/ 2147483646 h 287"/>
              <a:gd name="T4" fmla="*/ 2147483646 w 287"/>
              <a:gd name="T5" fmla="*/ 2147483646 h 287"/>
              <a:gd name="T6" fmla="*/ 2147483646 w 287"/>
              <a:gd name="T7" fmla="*/ 2147483646 h 287"/>
              <a:gd name="T8" fmla="*/ 2147483646 w 287"/>
              <a:gd name="T9" fmla="*/ 2147483646 h 287"/>
              <a:gd name="T10" fmla="*/ 2147483646 w 287"/>
              <a:gd name="T11" fmla="*/ 0 h 287"/>
              <a:gd name="T12" fmla="*/ 2147483646 w 287"/>
              <a:gd name="T13" fmla="*/ 2147483646 h 287"/>
              <a:gd name="T14" fmla="*/ 2147483646 w 287"/>
              <a:gd name="T15" fmla="*/ 2147483646 h 287"/>
              <a:gd name="T16" fmla="*/ 2147483646 w 287"/>
              <a:gd name="T17" fmla="*/ 2147483646 h 287"/>
              <a:gd name="T18" fmla="*/ 2147483646 w 287"/>
              <a:gd name="T19" fmla="*/ 2147483646 h 287"/>
              <a:gd name="T20" fmla="*/ 2147483646 w 287"/>
              <a:gd name="T21" fmla="*/ 2147483646 h 287"/>
              <a:gd name="T22" fmla="*/ 2147483646 w 287"/>
              <a:gd name="T23" fmla="*/ 2147483646 h 287"/>
              <a:gd name="T24" fmla="*/ 2147483646 w 287"/>
              <a:gd name="T25" fmla="*/ 2147483646 h 287"/>
              <a:gd name="T26" fmla="*/ 2147483646 w 287"/>
              <a:gd name="T27" fmla="*/ 2147483646 h 287"/>
              <a:gd name="T28" fmla="*/ 2147483646 w 287"/>
              <a:gd name="T29" fmla="*/ 2147483646 h 287"/>
              <a:gd name="T30" fmla="*/ 2147483646 w 287"/>
              <a:gd name="T31" fmla="*/ 2147483646 h 287"/>
              <a:gd name="T32" fmla="*/ 2147483646 w 287"/>
              <a:gd name="T33" fmla="*/ 2147483646 h 287"/>
              <a:gd name="T34" fmla="*/ 2147483646 w 287"/>
              <a:gd name="T35" fmla="*/ 2147483646 h 287"/>
              <a:gd name="T36" fmla="*/ 2147483646 w 287"/>
              <a:gd name="T37" fmla="*/ 2147483646 h 287"/>
              <a:gd name="T38" fmla="*/ 2147483646 w 287"/>
              <a:gd name="T39" fmla="*/ 2147483646 h 287"/>
              <a:gd name="T40" fmla="*/ 0 w 287"/>
              <a:gd name="T41" fmla="*/ 2147483646 h 28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7"/>
              <a:gd name="T65" fmla="*/ 287 w 287"/>
              <a:gd name="T66" fmla="*/ 287 h 287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7">
                <a:moveTo>
                  <a:pt x="0" y="145"/>
                </a:moveTo>
                <a:lnTo>
                  <a:pt x="8" y="99"/>
                </a:lnTo>
                <a:lnTo>
                  <a:pt x="27" y="62"/>
                </a:lnTo>
                <a:lnTo>
                  <a:pt x="58" y="27"/>
                </a:lnTo>
                <a:lnTo>
                  <a:pt x="99" y="8"/>
                </a:lnTo>
                <a:lnTo>
                  <a:pt x="141" y="0"/>
                </a:lnTo>
                <a:lnTo>
                  <a:pt x="187" y="8"/>
                </a:lnTo>
                <a:lnTo>
                  <a:pt x="225" y="27"/>
                </a:lnTo>
                <a:lnTo>
                  <a:pt x="260" y="62"/>
                </a:lnTo>
                <a:lnTo>
                  <a:pt x="278" y="99"/>
                </a:lnTo>
                <a:lnTo>
                  <a:pt x="286" y="145"/>
                </a:lnTo>
                <a:lnTo>
                  <a:pt x="278" y="187"/>
                </a:lnTo>
                <a:lnTo>
                  <a:pt x="260" y="228"/>
                </a:lnTo>
                <a:lnTo>
                  <a:pt x="225" y="260"/>
                </a:lnTo>
                <a:lnTo>
                  <a:pt x="187" y="278"/>
                </a:lnTo>
                <a:lnTo>
                  <a:pt x="141" y="286"/>
                </a:lnTo>
                <a:lnTo>
                  <a:pt x="99" y="278"/>
                </a:lnTo>
                <a:lnTo>
                  <a:pt x="58" y="260"/>
                </a:lnTo>
                <a:lnTo>
                  <a:pt x="27" y="228"/>
                </a:lnTo>
                <a:lnTo>
                  <a:pt x="8" y="187"/>
                </a:lnTo>
                <a:lnTo>
                  <a:pt x="0" y="145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204F8D-E330-3934-867B-82C1C8BDB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488" y="49371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CAA3C35-4F7C-DCDD-BAF0-6CECC538528D}"/>
              </a:ext>
            </a:extLst>
          </p:cNvPr>
          <p:cNvSpPr>
            <a:spLocks/>
          </p:cNvSpPr>
          <p:nvPr/>
        </p:nvSpPr>
        <p:spPr bwMode="auto">
          <a:xfrm>
            <a:off x="8534400" y="3810000"/>
            <a:ext cx="455613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58" y="26"/>
                </a:lnTo>
                <a:lnTo>
                  <a:pt x="99" y="7"/>
                </a:lnTo>
                <a:lnTo>
                  <a:pt x="141" y="0"/>
                </a:lnTo>
                <a:lnTo>
                  <a:pt x="187" y="7"/>
                </a:lnTo>
                <a:lnTo>
                  <a:pt x="225" y="26"/>
                </a:lnTo>
                <a:lnTo>
                  <a:pt x="260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86"/>
                </a:lnTo>
                <a:lnTo>
                  <a:pt x="260" y="228"/>
                </a:lnTo>
                <a:lnTo>
                  <a:pt x="225" y="259"/>
                </a:lnTo>
                <a:lnTo>
                  <a:pt x="187" y="277"/>
                </a:lnTo>
                <a:lnTo>
                  <a:pt x="141" y="285"/>
                </a:lnTo>
                <a:lnTo>
                  <a:pt x="99" y="277"/>
                </a:lnTo>
                <a:lnTo>
                  <a:pt x="58" y="259"/>
                </a:lnTo>
                <a:lnTo>
                  <a:pt x="26" y="228"/>
                </a:lnTo>
                <a:lnTo>
                  <a:pt x="8" y="186"/>
                </a:lnTo>
                <a:lnTo>
                  <a:pt x="0" y="144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3E8100A-6F76-A704-D0C8-A37F0A3FF5B5}"/>
              </a:ext>
            </a:extLst>
          </p:cNvPr>
          <p:cNvSpPr>
            <a:spLocks/>
          </p:cNvSpPr>
          <p:nvPr/>
        </p:nvSpPr>
        <p:spPr bwMode="auto">
          <a:xfrm>
            <a:off x="7069138" y="3143250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0"/>
                </a:moveTo>
                <a:lnTo>
                  <a:pt x="8" y="99"/>
                </a:lnTo>
                <a:lnTo>
                  <a:pt x="26" y="57"/>
                </a:lnTo>
                <a:lnTo>
                  <a:pt x="61" y="26"/>
                </a:lnTo>
                <a:lnTo>
                  <a:pt x="99" y="7"/>
                </a:lnTo>
                <a:lnTo>
                  <a:pt x="145" y="0"/>
                </a:lnTo>
                <a:lnTo>
                  <a:pt x="187" y="7"/>
                </a:lnTo>
                <a:lnTo>
                  <a:pt x="228" y="26"/>
                </a:lnTo>
                <a:lnTo>
                  <a:pt x="259" y="57"/>
                </a:lnTo>
                <a:lnTo>
                  <a:pt x="278" y="99"/>
                </a:lnTo>
                <a:lnTo>
                  <a:pt x="286" y="140"/>
                </a:lnTo>
                <a:lnTo>
                  <a:pt x="278" y="186"/>
                </a:lnTo>
                <a:lnTo>
                  <a:pt x="259" y="224"/>
                </a:lnTo>
                <a:lnTo>
                  <a:pt x="228" y="259"/>
                </a:lnTo>
                <a:lnTo>
                  <a:pt x="187" y="277"/>
                </a:lnTo>
                <a:lnTo>
                  <a:pt x="145" y="285"/>
                </a:lnTo>
                <a:lnTo>
                  <a:pt x="99" y="277"/>
                </a:lnTo>
                <a:lnTo>
                  <a:pt x="61" y="259"/>
                </a:lnTo>
                <a:lnTo>
                  <a:pt x="26" y="224"/>
                </a:lnTo>
                <a:lnTo>
                  <a:pt x="8" y="186"/>
                </a:lnTo>
                <a:lnTo>
                  <a:pt x="0" y="140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E2A497-4EC0-5C0A-AD20-B4EF89FEB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11003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A8D329-1EBC-8F48-5C78-FB6DDADE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2994025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44AA13-C23E-9F20-002D-EAD4B55F3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413" y="3054350"/>
            <a:ext cx="184150" cy="92075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D4F01D-FC1C-778E-9305-972ACAF79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3024188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C298E06-4F6A-2121-BC95-D74808E95237}"/>
              </a:ext>
            </a:extLst>
          </p:cNvPr>
          <p:cNvSpPr>
            <a:spLocks/>
          </p:cNvSpPr>
          <p:nvPr/>
        </p:nvSpPr>
        <p:spPr bwMode="auto">
          <a:xfrm>
            <a:off x="3810000" y="2438400"/>
            <a:ext cx="6323013" cy="3452813"/>
          </a:xfrm>
          <a:custGeom>
            <a:avLst/>
            <a:gdLst>
              <a:gd name="T0" fmla="*/ 2147483646 w 3983"/>
              <a:gd name="T1" fmla="*/ 0 h 2175"/>
              <a:gd name="T2" fmla="*/ 0 w 3983"/>
              <a:gd name="T3" fmla="*/ 2147483646 h 2175"/>
              <a:gd name="T4" fmla="*/ 2147483646 w 3983"/>
              <a:gd name="T5" fmla="*/ 2147483646 h 2175"/>
              <a:gd name="T6" fmla="*/ 0 60000 65536"/>
              <a:gd name="T7" fmla="*/ 0 60000 65536"/>
              <a:gd name="T8" fmla="*/ 0 60000 65536"/>
              <a:gd name="T9" fmla="*/ 0 w 3983"/>
              <a:gd name="T10" fmla="*/ 0 h 2175"/>
              <a:gd name="T11" fmla="*/ 3983 w 3983"/>
              <a:gd name="T12" fmla="*/ 2175 h 21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83" h="2175">
                <a:moveTo>
                  <a:pt x="1" y="0"/>
                </a:moveTo>
                <a:lnTo>
                  <a:pt x="0" y="2175"/>
                </a:lnTo>
                <a:lnTo>
                  <a:pt x="3983" y="2175"/>
                </a:lnTo>
              </a:path>
            </a:pathLst>
          </a:custGeom>
          <a:noFill/>
          <a:ln w="762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54B8D3C7-16F8-A72D-43B9-0664D6803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25161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8421F7CA-C2C3-567C-700D-C41917B93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30765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7E2C67B9-3A1D-A009-F2FC-B6375A943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33909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5DE1BD7-1E85-DE00-7FCA-F652C1145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3698875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3264F5DC-E1B0-2E45-5A77-5ECA1A1BCE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40147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C789204-7160-BAA5-6B05-E1B0BE1D1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43291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47A15213-E889-05FC-538C-144CE6364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46370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8EB6C401-0213-8F8C-67E5-7CBF275A8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4951413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663FDAD8-53C3-A5B0-608D-B871421CC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5259388"/>
            <a:ext cx="1587" cy="1587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264564AD-EDDA-8C0E-64A5-EA387DE2B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238" y="5575300"/>
            <a:ext cx="1587" cy="1588"/>
          </a:xfrm>
          <a:prstGeom prst="line">
            <a:avLst/>
          </a:prstGeom>
          <a:noFill/>
          <a:ln w="76200">
            <a:solidFill>
              <a:srgbClr val="CDCDC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748A7C-236A-B292-94CF-B657580C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950" y="4237038"/>
            <a:ext cx="92075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C694CE-398E-C497-A759-A0434C330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6164263"/>
            <a:ext cx="184150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6CFAC22-B93E-3FB1-785B-318F04D23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20574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Observed Value of Y for X</a:t>
            </a:r>
            <a:r>
              <a:rPr lang="en-US" altLang="en-US" sz="20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2400" b="1" baseline="-25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37" name="AutoShape 36">
            <a:extLst>
              <a:ext uri="{FF2B5EF4-FFF2-40B4-BE49-F238E27FC236}">
                <a16:creationId xmlns:a16="http://schemas.microsoft.com/office/drawing/2014/main" id="{24C67181-5701-5D84-707A-65064BBE0EDC}"/>
              </a:ext>
            </a:extLst>
          </p:cNvPr>
          <p:cNvSpPr>
            <a:spLocks/>
          </p:cNvSpPr>
          <p:nvPr/>
        </p:nvSpPr>
        <p:spPr bwMode="auto">
          <a:xfrm>
            <a:off x="3581400" y="489585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E4A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6F0E7655-CBBF-21ED-25D9-89C212759C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505200"/>
            <a:ext cx="1676400" cy="15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322A8305-D0BD-25F6-F1F2-560DCE472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0" y="3048000"/>
            <a:ext cx="1588" cy="4572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0" name="AutoShape 39">
            <a:extLst>
              <a:ext uri="{FF2B5EF4-FFF2-40B4-BE49-F238E27FC236}">
                <a16:creationId xmlns:a16="http://schemas.microsoft.com/office/drawing/2014/main" id="{B43A45BC-A85B-26B7-613C-1722BAE5D0F7}"/>
              </a:ext>
            </a:extLst>
          </p:cNvPr>
          <p:cNvSpPr>
            <a:spLocks/>
          </p:cNvSpPr>
          <p:nvPr/>
        </p:nvSpPr>
        <p:spPr bwMode="auto">
          <a:xfrm flipH="1">
            <a:off x="5621338" y="3219450"/>
            <a:ext cx="152400" cy="990600"/>
          </a:xfrm>
          <a:prstGeom prst="leftBrace">
            <a:avLst>
              <a:gd name="adj1" fmla="val 54167"/>
              <a:gd name="adj2" fmla="val 48958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58AADFBF-9042-99E7-6135-9BEDDE3A7320}"/>
              </a:ext>
            </a:extLst>
          </p:cNvPr>
          <p:cNvSpPr>
            <a:spLocks/>
          </p:cNvSpPr>
          <p:nvPr/>
        </p:nvSpPr>
        <p:spPr bwMode="auto">
          <a:xfrm>
            <a:off x="5468938" y="4210050"/>
            <a:ext cx="152400" cy="152400"/>
          </a:xfrm>
          <a:custGeom>
            <a:avLst/>
            <a:gdLst>
              <a:gd name="T0" fmla="*/ 0 w 286"/>
              <a:gd name="T1" fmla="*/ 2147483646 h 286"/>
              <a:gd name="T2" fmla="*/ 2147483646 w 286"/>
              <a:gd name="T3" fmla="*/ 2147483646 h 286"/>
              <a:gd name="T4" fmla="*/ 2147483646 w 286"/>
              <a:gd name="T5" fmla="*/ 2147483646 h 286"/>
              <a:gd name="T6" fmla="*/ 2147483646 w 286"/>
              <a:gd name="T7" fmla="*/ 2147483646 h 286"/>
              <a:gd name="T8" fmla="*/ 2147483646 w 286"/>
              <a:gd name="T9" fmla="*/ 2147483646 h 286"/>
              <a:gd name="T10" fmla="*/ 2147483646 w 286"/>
              <a:gd name="T11" fmla="*/ 0 h 286"/>
              <a:gd name="T12" fmla="*/ 2147483646 w 286"/>
              <a:gd name="T13" fmla="*/ 2147483646 h 286"/>
              <a:gd name="T14" fmla="*/ 2147483646 w 286"/>
              <a:gd name="T15" fmla="*/ 2147483646 h 286"/>
              <a:gd name="T16" fmla="*/ 2147483646 w 286"/>
              <a:gd name="T17" fmla="*/ 2147483646 h 286"/>
              <a:gd name="T18" fmla="*/ 2147483646 w 286"/>
              <a:gd name="T19" fmla="*/ 2147483646 h 286"/>
              <a:gd name="T20" fmla="*/ 2147483646 w 286"/>
              <a:gd name="T21" fmla="*/ 2147483646 h 286"/>
              <a:gd name="T22" fmla="*/ 2147483646 w 286"/>
              <a:gd name="T23" fmla="*/ 2147483646 h 286"/>
              <a:gd name="T24" fmla="*/ 2147483646 w 286"/>
              <a:gd name="T25" fmla="*/ 2147483646 h 286"/>
              <a:gd name="T26" fmla="*/ 2147483646 w 286"/>
              <a:gd name="T27" fmla="*/ 2147483646 h 286"/>
              <a:gd name="T28" fmla="*/ 2147483646 w 286"/>
              <a:gd name="T29" fmla="*/ 2147483646 h 286"/>
              <a:gd name="T30" fmla="*/ 2147483646 w 286"/>
              <a:gd name="T31" fmla="*/ 2147483646 h 286"/>
              <a:gd name="T32" fmla="*/ 2147483646 w 286"/>
              <a:gd name="T33" fmla="*/ 2147483646 h 286"/>
              <a:gd name="T34" fmla="*/ 2147483646 w 286"/>
              <a:gd name="T35" fmla="*/ 2147483646 h 286"/>
              <a:gd name="T36" fmla="*/ 2147483646 w 286"/>
              <a:gd name="T37" fmla="*/ 2147483646 h 286"/>
              <a:gd name="T38" fmla="*/ 2147483646 w 286"/>
              <a:gd name="T39" fmla="*/ 2147483646 h 286"/>
              <a:gd name="T40" fmla="*/ 0 w 286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6"/>
              <a:gd name="T64" fmla="*/ 0 h 286"/>
              <a:gd name="T65" fmla="*/ 286 w 286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6" h="286">
                <a:moveTo>
                  <a:pt x="0" y="145"/>
                </a:moveTo>
                <a:lnTo>
                  <a:pt x="7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4" y="0"/>
                </a:lnTo>
                <a:lnTo>
                  <a:pt x="186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5" y="145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6" y="281"/>
                </a:lnTo>
                <a:lnTo>
                  <a:pt x="144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7" y="190"/>
                </a:lnTo>
                <a:lnTo>
                  <a:pt x="0" y="145"/>
                </a:lnTo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763066-2CB8-D329-2ECE-CEABF0CA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86200"/>
            <a:ext cx="1981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Predicted Value of Y for X</a:t>
            </a:r>
            <a:r>
              <a:rPr lang="en-US" altLang="en-US" sz="20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43" name="Object 43">
            <a:extLst>
              <a:ext uri="{FF2B5EF4-FFF2-40B4-BE49-F238E27FC236}">
                <a16:creationId xmlns:a16="http://schemas.microsoft.com/office/drawing/2014/main" id="{6B8D4C7F-5E3B-70E8-3596-228649B3AE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53025" y="1752600"/>
          <a:ext cx="38782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3">
                  <p:embed/>
                </p:oleObj>
              </mc:Choice>
              <mc:Fallback>
                <p:oleObj name="Equation" r:id="rId2" imgW="1143000" imgH="228600" progId="Equation.3">
                  <p:embed/>
                  <p:pic>
                    <p:nvPicPr>
                      <p:cNvPr id="42" name="Object 43">
                        <a:extLst>
                          <a:ext uri="{FF2B5EF4-FFF2-40B4-BE49-F238E27FC236}">
                            <a16:creationId xmlns:a16="http://schemas.microsoft.com/office/drawing/2014/main" id="{4E759A86-CA80-5E3B-F8D5-BC796A5943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3025" y="1752600"/>
                        <a:ext cx="3878263" cy="776288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3">
            <a:extLst>
              <a:ext uri="{FF2B5EF4-FFF2-40B4-BE49-F238E27FC236}">
                <a16:creationId xmlns:a16="http://schemas.microsoft.com/office/drawing/2014/main" id="{690C6459-2BA7-AC0C-242D-68CFC34E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8674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0A00889-FB8E-8FAD-6826-C1FE7C297ED2}"/>
              </a:ext>
            </a:extLst>
          </p:cNvPr>
          <p:cNvSpPr>
            <a:spLocks/>
          </p:cNvSpPr>
          <p:nvPr/>
        </p:nvSpPr>
        <p:spPr bwMode="auto">
          <a:xfrm>
            <a:off x="5316538" y="2762250"/>
            <a:ext cx="455612" cy="454025"/>
          </a:xfrm>
          <a:custGeom>
            <a:avLst/>
            <a:gdLst>
              <a:gd name="T0" fmla="*/ 0 w 287"/>
              <a:gd name="T1" fmla="*/ 2147483646 h 286"/>
              <a:gd name="T2" fmla="*/ 2147483646 w 287"/>
              <a:gd name="T3" fmla="*/ 2147483646 h 286"/>
              <a:gd name="T4" fmla="*/ 2147483646 w 287"/>
              <a:gd name="T5" fmla="*/ 2147483646 h 286"/>
              <a:gd name="T6" fmla="*/ 2147483646 w 287"/>
              <a:gd name="T7" fmla="*/ 2147483646 h 286"/>
              <a:gd name="T8" fmla="*/ 2147483646 w 287"/>
              <a:gd name="T9" fmla="*/ 2147483646 h 286"/>
              <a:gd name="T10" fmla="*/ 2147483646 w 287"/>
              <a:gd name="T11" fmla="*/ 0 h 286"/>
              <a:gd name="T12" fmla="*/ 2147483646 w 287"/>
              <a:gd name="T13" fmla="*/ 2147483646 h 286"/>
              <a:gd name="T14" fmla="*/ 2147483646 w 287"/>
              <a:gd name="T15" fmla="*/ 2147483646 h 286"/>
              <a:gd name="T16" fmla="*/ 2147483646 w 287"/>
              <a:gd name="T17" fmla="*/ 2147483646 h 286"/>
              <a:gd name="T18" fmla="*/ 2147483646 w 287"/>
              <a:gd name="T19" fmla="*/ 2147483646 h 286"/>
              <a:gd name="T20" fmla="*/ 2147483646 w 287"/>
              <a:gd name="T21" fmla="*/ 2147483646 h 286"/>
              <a:gd name="T22" fmla="*/ 2147483646 w 287"/>
              <a:gd name="T23" fmla="*/ 2147483646 h 286"/>
              <a:gd name="T24" fmla="*/ 2147483646 w 287"/>
              <a:gd name="T25" fmla="*/ 2147483646 h 286"/>
              <a:gd name="T26" fmla="*/ 2147483646 w 287"/>
              <a:gd name="T27" fmla="*/ 2147483646 h 286"/>
              <a:gd name="T28" fmla="*/ 2147483646 w 287"/>
              <a:gd name="T29" fmla="*/ 2147483646 h 286"/>
              <a:gd name="T30" fmla="*/ 2147483646 w 287"/>
              <a:gd name="T31" fmla="*/ 2147483646 h 286"/>
              <a:gd name="T32" fmla="*/ 2147483646 w 287"/>
              <a:gd name="T33" fmla="*/ 2147483646 h 286"/>
              <a:gd name="T34" fmla="*/ 2147483646 w 287"/>
              <a:gd name="T35" fmla="*/ 2147483646 h 286"/>
              <a:gd name="T36" fmla="*/ 2147483646 w 287"/>
              <a:gd name="T37" fmla="*/ 2147483646 h 286"/>
              <a:gd name="T38" fmla="*/ 2147483646 w 287"/>
              <a:gd name="T39" fmla="*/ 2147483646 h 286"/>
              <a:gd name="T40" fmla="*/ 0 w 287"/>
              <a:gd name="T41" fmla="*/ 2147483646 h 28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287"/>
              <a:gd name="T64" fmla="*/ 0 h 286"/>
              <a:gd name="T65" fmla="*/ 287 w 287"/>
              <a:gd name="T66" fmla="*/ 286 h 28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287" h="286">
                <a:moveTo>
                  <a:pt x="0" y="144"/>
                </a:moveTo>
                <a:lnTo>
                  <a:pt x="8" y="99"/>
                </a:lnTo>
                <a:lnTo>
                  <a:pt x="26" y="61"/>
                </a:lnTo>
                <a:lnTo>
                  <a:pt x="61" y="30"/>
                </a:lnTo>
                <a:lnTo>
                  <a:pt x="99" y="8"/>
                </a:lnTo>
                <a:lnTo>
                  <a:pt x="145" y="0"/>
                </a:lnTo>
                <a:lnTo>
                  <a:pt x="187" y="8"/>
                </a:lnTo>
                <a:lnTo>
                  <a:pt x="228" y="30"/>
                </a:lnTo>
                <a:lnTo>
                  <a:pt x="259" y="61"/>
                </a:lnTo>
                <a:lnTo>
                  <a:pt x="278" y="99"/>
                </a:lnTo>
                <a:lnTo>
                  <a:pt x="286" y="144"/>
                </a:lnTo>
                <a:lnTo>
                  <a:pt x="278" y="190"/>
                </a:lnTo>
                <a:lnTo>
                  <a:pt x="259" y="228"/>
                </a:lnTo>
                <a:lnTo>
                  <a:pt x="228" y="259"/>
                </a:lnTo>
                <a:lnTo>
                  <a:pt x="187" y="281"/>
                </a:lnTo>
                <a:lnTo>
                  <a:pt x="145" y="285"/>
                </a:lnTo>
                <a:lnTo>
                  <a:pt x="99" y="281"/>
                </a:lnTo>
                <a:lnTo>
                  <a:pt x="61" y="259"/>
                </a:lnTo>
                <a:lnTo>
                  <a:pt x="26" y="228"/>
                </a:lnTo>
                <a:lnTo>
                  <a:pt x="8" y="190"/>
                </a:lnTo>
                <a:lnTo>
                  <a:pt x="0" y="144"/>
                </a:lnTo>
              </a:path>
            </a:pathLst>
          </a:cu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9696F7BF-2BF4-7F18-3377-A12870D45C6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72200" y="3810000"/>
            <a:ext cx="381000" cy="304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177A5EE3-24DB-3225-3772-2CD8FEEA5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2514600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4CB329F-FD89-A5F6-6BE1-BBEF75BFB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429000"/>
            <a:ext cx="16764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Slope = </a:t>
            </a:r>
            <a:r>
              <a:rPr lang="el-GR" altLang="en-US" sz="2400">
                <a:solidFill>
                  <a:srgbClr val="00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400" baseline="-2500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endParaRPr lang="el-GR" altLang="en-US" sz="2400" baseline="-25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9E0F22-7E11-1EBC-9174-1344FEC51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105400"/>
            <a:ext cx="1828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Intercept = </a:t>
            </a:r>
            <a:r>
              <a:rPr lang="el-GR" altLang="en-US" sz="2000">
                <a:solidFill>
                  <a:srgbClr val="000000"/>
                </a:solidFill>
                <a:cs typeface="Arial" panose="020B0604020202020204" pitchFamily="34" charset="0"/>
              </a:rPr>
              <a:t>β</a:t>
            </a:r>
            <a:r>
              <a:rPr lang="en-US" altLang="en-US" sz="2000" baseline="-2500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</a:p>
        </p:txBody>
      </p:sp>
      <p:sp>
        <p:nvSpPr>
          <p:cNvPr id="50" name="Text Box 49">
            <a:extLst>
              <a:ext uri="{FF2B5EF4-FFF2-40B4-BE49-F238E27FC236}">
                <a16:creationId xmlns:a16="http://schemas.microsoft.com/office/drawing/2014/main" id="{CBE81D30-875A-42C8-EFDF-686CFB06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352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l-GR" altLang="en-US" sz="3200">
                <a:solidFill>
                  <a:srgbClr val="000000"/>
                </a:solidFill>
                <a:cs typeface="Arial" panose="020B0604020202020204" pitchFamily="34" charset="0"/>
              </a:rPr>
              <a:t>ε</a:t>
            </a:r>
            <a:r>
              <a:rPr lang="en-US" altLang="en-US" sz="3200" baseline="-25000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l-GR" altLang="en-US" sz="3200" baseline="-25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3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474AE-5FDA-560D-C3BF-2AFFED79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A37970-D163-097B-0F62-C4608DFEB303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Sadə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xətti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reqressiya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modeli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C5F8F-A521-1C69-99FA-0C9193AA4286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073885-760C-C182-69B4-A4A9D9660EDA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5E7F3-EAB9-AB13-69F6-389FB450763D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BBB59F4-E161-30EF-022A-7B035F020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4275138"/>
          <a:ext cx="379412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5920" imgH="253890" progId="Equation.3">
                  <p:embed/>
                </p:oleObj>
              </mc:Choice>
              <mc:Fallback>
                <p:oleObj name="Equation" r:id="rId2" imgW="875920" imgH="25389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961271-DB35-E44C-11EA-32882C3322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4275138"/>
                        <a:ext cx="3794125" cy="1103312"/>
                      </a:xfrm>
                      <a:prstGeom prst="rect">
                        <a:avLst/>
                      </a:prstGeom>
                      <a:solidFill>
                        <a:srgbClr val="FDE0BD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2A96AD7D-0836-5E56-C106-44B7EFF5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00200"/>
            <a:ext cx="7086600" cy="835025"/>
          </a:xfrm>
          <a:prstGeom prst="rect">
            <a:avLst/>
          </a:prstGeom>
          <a:solidFill>
            <a:srgbClr val="FDE0BD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Sadə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xətti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reqressiya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tənliyi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əhalinin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reqressiya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xəttinin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təxminini</a:t>
            </a:r>
            <a:r>
              <a:rPr kumimoji="0" lang="az-Latn-AZ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(estimate)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təmin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edir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9FE23-BDB7-34C2-1DD6-1C1463978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59100"/>
            <a:ext cx="1828800" cy="100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Estimate of the regression </a:t>
            </a:r>
            <a:b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intercept</a:t>
            </a:r>
            <a:endParaRPr lang="en-US" altLang="en-US" sz="2000" baseline="-25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162445-41A7-42AF-A600-04F9B9E2E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35300"/>
            <a:ext cx="20574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Estimate of the regression slope</a:t>
            </a:r>
            <a:b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</a:br>
            <a:endParaRPr lang="en-US" altLang="en-US" sz="2000" baseline="-25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A6CA2304-09C9-E3A4-318C-9D55B12A07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949700"/>
            <a:ext cx="76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0ACA4B76-98B5-EF9B-2CCC-96BA663020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3721100"/>
            <a:ext cx="228600" cy="762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E70786-0698-5F01-BFE9-F456E9B1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54300"/>
            <a:ext cx="1752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cs typeface="Arial" panose="020B0604020202020204" pitchFamily="34" charset="0"/>
              </a:rPr>
              <a:t>Estimated  (or predicted) Y value for observation </a:t>
            </a:r>
            <a:r>
              <a:rPr lang="en-US" altLang="en-US" sz="2000" dirty="0" err="1">
                <a:solidFill>
                  <a:srgbClr val="000000"/>
                </a:solidFill>
                <a:cs typeface="Arial" panose="020B0604020202020204" pitchFamily="34" charset="0"/>
              </a:rPr>
              <a:t>i</a:t>
            </a:r>
            <a:endParaRPr lang="en-US" altLang="en-US" sz="2000" baseline="-25000" dirty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367F261F-6F49-F613-1196-C8348AF8C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3949700"/>
            <a:ext cx="457200" cy="4572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EAEAA9-1E97-CB13-D560-F52E59FFB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02100"/>
            <a:ext cx="17526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Value of X for observation i</a:t>
            </a:r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18FC5B7B-4A88-45FD-F261-BC849CF93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4483100"/>
            <a:ext cx="533400" cy="152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1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8611-606B-C50F-CAE1-FB6C2AF1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045A8D-200E-C64F-F89A-6FECACD113AC}"/>
              </a:ext>
            </a:extLst>
          </p:cNvPr>
          <p:cNvSpPr txBox="1"/>
          <p:nvPr/>
        </p:nvSpPr>
        <p:spPr>
          <a:xfrm>
            <a:off x="710114" y="154774"/>
            <a:ext cx="115820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+mj-lt"/>
              </a:rPr>
              <a:t>Sadə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xətti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reqressiya</a:t>
            </a:r>
            <a:r>
              <a:rPr lang="en-US" sz="4400" b="1" dirty="0">
                <a:latin typeface="+mj-lt"/>
              </a:rPr>
              <a:t> </a:t>
            </a:r>
            <a:r>
              <a:rPr lang="en-US" sz="4400" b="1" dirty="0" err="1">
                <a:latin typeface="+mj-lt"/>
              </a:rPr>
              <a:t>modeli</a:t>
            </a:r>
            <a:endParaRPr lang="en-US" sz="4400" b="1" dirty="0">
              <a:latin typeface="+mj-l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43A6EC3-D960-5CF2-4477-CAE9B490F0A8}"/>
              </a:ext>
            </a:extLst>
          </p:cNvPr>
          <p:cNvCxnSpPr/>
          <p:nvPr/>
        </p:nvCxnSpPr>
        <p:spPr>
          <a:xfrm>
            <a:off x="710118" y="77821"/>
            <a:ext cx="0" cy="1070042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C60F7C-1FFB-86AC-D89F-A823294B33BA}"/>
              </a:ext>
            </a:extLst>
          </p:cNvPr>
          <p:cNvCxnSpPr>
            <a:cxnSpLocks/>
          </p:cNvCxnSpPr>
          <p:nvPr/>
        </p:nvCxnSpPr>
        <p:spPr>
          <a:xfrm>
            <a:off x="359923" y="976912"/>
            <a:ext cx="1167319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E4AE8D-9972-51ED-5C4E-A0F986BB0D96}"/>
              </a:ext>
            </a:extLst>
          </p:cNvPr>
          <p:cNvSpPr txBox="1">
            <a:spLocks/>
          </p:cNvSpPr>
          <p:nvPr/>
        </p:nvSpPr>
        <p:spPr>
          <a:xfrm>
            <a:off x="9448800" y="6520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07A46D6-77FB-4BAF-94B1-9580347083B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B7B7A82-E091-8404-10DB-109BCD8F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394" y="1715507"/>
            <a:ext cx="10855233" cy="309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5342" tIns="42672" rIns="85342" bIns="42672" numCol="1" anchor="t" anchorCtr="0" compatLnSpc="1">
            <a:prstTxWarp prst="textNoShape">
              <a:avLst/>
            </a:prstTxWarp>
          </a:bodyPr>
          <a:lstStyle>
            <a:lvl1pPr marL="320675" indent="-32067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3738" indent="-268288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068388" indent="-215900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49383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4pPr>
            <a:lvl5pPr marL="1919288" indent="-212725" algn="l" defTabSz="852488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5pPr>
            <a:lvl6pPr marL="23764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6pPr>
            <a:lvl7pPr marL="28336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7pPr>
            <a:lvl8pPr marL="32908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8pPr>
            <a:lvl9pPr marL="3748088" indent="-212725" algn="l" defTabSz="852488" rtl="0" fontAlgn="base">
              <a:spcBef>
                <a:spcPct val="20000"/>
              </a:spcBef>
              <a:spcAft>
                <a:spcPct val="0"/>
              </a:spcAft>
              <a:buClr>
                <a:srgbClr val="FD2B4E"/>
              </a:buClr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320675" marR="0" lvl="0" indent="-320675" algn="l" defTabSz="852488" rtl="0" eaLnBrk="1" fontAlgn="base" latinLnBrk="0" hangingPunct="1">
              <a:lnSpc>
                <a:spcPct val="110000"/>
              </a:lnSpc>
              <a:spcBef>
                <a:spcPct val="4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altLang="en-US" sz="31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0</a:t>
            </a:r>
            <a:r>
              <a:rPr kumimoji="0" lang="en-US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az-Latn-AZ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X-in dəyəri sıfır olduqda Y-nin təxmini orta qiymətidir</a:t>
            </a:r>
            <a:endParaRPr kumimoji="0" lang="en-US" alt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0675" marR="0" lvl="0" indent="-320675" algn="l" defTabSz="852488" rtl="0" eaLnBrk="1" fontAlgn="base" latinLnBrk="0" hangingPunct="1">
              <a:lnSpc>
                <a:spcPct val="110000"/>
              </a:lnSpc>
              <a:spcBef>
                <a:spcPct val="4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20675" marR="0" lvl="0" indent="-320675" algn="l" defTabSz="852488" rtl="0" eaLnBrk="1" fontAlgn="base" latinLnBrk="0" hangingPunct="1">
              <a:lnSpc>
                <a:spcPct val="110000"/>
              </a:lnSpc>
              <a:spcBef>
                <a:spcPct val="45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altLang="en-US" sz="31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az-Latn-AZ" altLang="en-US" sz="3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 X-də bir vahid artım nəticəsində Y-nin orta qiymətində təxmin edilən dəyişiklikdir</a:t>
            </a:r>
            <a:endParaRPr kumimoji="0" lang="en-US" altLang="en-US" sz="3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450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28381</TotalTime>
  <Words>722</Words>
  <Application>Microsoft Office PowerPoint</Application>
  <PresentationFormat>Widescreen</PresentationFormat>
  <Paragraphs>195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 Black</vt:lpstr>
      <vt:lpstr>Arial</vt:lpstr>
      <vt:lpstr>Calibri</vt:lpstr>
      <vt:lpstr>Cambria Math</vt:lpstr>
      <vt:lpstr>Symbol</vt:lpstr>
      <vt:lpstr>Wingdings</vt:lpstr>
      <vt:lpstr>Office Theme</vt:lpstr>
      <vt:lpstr>Equation</vt:lpstr>
      <vt:lpstr>Chart</vt:lpstr>
      <vt:lpstr>Reqressiya Analizi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Elnur Z. Musayev</dc:creator>
  <cp:lastModifiedBy>Tarlan Jabiyev</cp:lastModifiedBy>
  <cp:revision>165</cp:revision>
  <dcterms:created xsi:type="dcterms:W3CDTF">2023-01-15T16:24:59Z</dcterms:created>
  <dcterms:modified xsi:type="dcterms:W3CDTF">2025-05-26T15:40:08Z</dcterms:modified>
</cp:coreProperties>
</file>