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2" r:id="rId5"/>
    <p:sldId id="261" r:id="rId6"/>
    <p:sldId id="263" r:id="rId7"/>
    <p:sldId id="265" r:id="rId8"/>
    <p:sldId id="266" r:id="rId9"/>
    <p:sldId id="270" r:id="rId10"/>
    <p:sldId id="259" r:id="rId11"/>
    <p:sldId id="257" r:id="rId12"/>
    <p:sldId id="258" r:id="rId13"/>
    <p:sldId id="269" r:id="rId14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4"/>
    <p:restoredTop sz="96341"/>
  </p:normalViewPr>
  <p:slideViewPr>
    <p:cSldViewPr snapToGrid="0" snapToObjects="1">
      <p:cViewPr varScale="1">
        <p:scale>
          <a:sx n="154" d="100"/>
          <a:sy n="154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0DB9-DE3E-24C3-5874-F64886AF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B464-B3FB-8743-2AD9-C4E2E3D4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A9D6-0C6F-5EC9-6430-0AB6CC7C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ED88-8B04-5456-BF34-0F0F86D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AB82-B04F-B7D6-1D40-984B4891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1565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DE5A-55B5-B53B-0A53-EF66A292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84E7-77A3-575B-AA71-E77AE18B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BC3E-D269-9127-EE8C-704395F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21D6-8DCB-0B0C-FC15-EDDA22C0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82FC-E99F-3761-1408-10B632AB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40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C38C-7266-027E-FCDD-87D7E2B9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9FBF-C6A4-638E-CEA2-6DB44A2E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BF92-9ED5-B3E8-98A3-FF023544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799E-D8B8-861C-151F-D6C9F9A1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E909-D572-476F-F541-AECC78B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750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9EA-5A32-7328-F42A-47039632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7B42-D508-F6A2-0344-0E59D045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0A83-1446-BBD5-5A45-B49544E1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7A63-4B6D-37CD-D6AA-479A418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D65-F5B9-3532-39F2-0237324D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77726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214D-80C5-0756-A2E5-DAF5BA1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9EEA-DCB5-BA94-3386-6A6AE28A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D505-3167-1684-3C9C-2753452C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EA3-7DC5-C8CB-DA5E-391C859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D095-9D43-C56B-7549-1595F4F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924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F01-F7CC-2B41-83B7-5327B371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98F0-89D1-BA91-EA3A-85DD4388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8A9C-B989-221F-07CB-1A3E8404C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F702D-1680-AC5D-00D7-0892964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EE97-B2D3-2E6F-0D07-53286D3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F2EF-27B8-8413-10EE-8C68EFB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346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564D-7A35-E796-E20C-E09ED34C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2107-23A7-28B1-08C1-A0E0E74F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F0CD-0C18-4FB8-064D-C07B8D1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96D0-F3E7-E66E-CA7E-2E911F11F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0C094-0982-2434-E0FA-F8AEE3CD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9EBA2-8E0C-9925-2FD2-08E18A2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B8F8-2062-3C13-1753-2EC2204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B6BE-13C9-3BFB-1943-867CA58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77010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51E-74FA-72A4-EFFC-C39DCCA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DC2D-CA3C-8DB0-EE10-F3097742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26B72-94D8-902F-C649-067E11E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4E31-15FC-2ED3-2A9A-B0ED105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6860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A5FF7-E45E-6845-1A1C-54F198A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C9E08-EE45-8058-FE60-C7D2174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E2E7-5427-F27E-33F6-ACF046E2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4616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CE6-057C-A896-C40A-58244C8A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04DB-1246-99D4-FE68-833896A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846-CA45-6626-09DB-5AE1626D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5B3B-D592-688F-2DD8-6FC39336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A266-7314-D022-0828-8646940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1A54-526D-8866-FFEC-53A5ADC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624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4FB-DC0D-4527-458E-96883A3D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96E78-EC2F-3A48-7974-0D37B3F9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4F0B-1951-FA00-A346-C4D1BFA7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7D2F-E3C3-BE4A-D36C-D4E7B011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E1B8-F66C-06DC-12F5-03CB07A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47DB-F961-F406-13BC-8EB42F5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527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30A2E-0578-2145-5652-AF7A5F4E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CF85-1346-3392-C775-84A4A0F5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1B11-9B9A-A57A-C8DE-804B7A90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333E-0450-4A49-825E-91AA16B19317}" type="datetimeFigureOut">
              <a:rPr lang="en-AZ" smtClean="0"/>
              <a:t>31.08.25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FCC-DEBD-E5E1-E1A2-1564504B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8229-44EB-3594-98C1-87491583B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049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851-1681-EF32-1948-416DF4145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Reqressiya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35732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C5B27-0732-7E6D-E0FF-9E65F9353F28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4E186-57DA-B3EE-1791-183CC46A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33" y="2764715"/>
            <a:ext cx="5294779" cy="387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DC253-C371-3083-4950-32CD95F5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1861"/>
            <a:ext cx="6097543" cy="27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DBD01-D0AB-51F6-A61F-664C0975F6C2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C75FF-9E64-C16B-C789-72427EB2B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97" y="4477966"/>
            <a:ext cx="4993581" cy="16075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7B8E1-41B3-9FC6-0FE2-416C9297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8" y="1275365"/>
            <a:ext cx="49276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3E816-3448-858A-E41E-B1C9E754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5365"/>
            <a:ext cx="6096000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4D15A-679F-5AE7-7B30-795F8677467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11B40-9650-CEBC-5D39-10BBC55C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1348792"/>
            <a:ext cx="5983045" cy="1186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3129A-6083-CD45-2A36-94BCD7CE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03" y="3568669"/>
            <a:ext cx="5035394" cy="2553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F1382-654E-427B-E9A4-A77AF6E38746}"/>
              </a:ext>
            </a:extLst>
          </p:cNvPr>
          <p:cNvSpPr txBox="1"/>
          <p:nvPr/>
        </p:nvSpPr>
        <p:spPr>
          <a:xfrm>
            <a:off x="7705686" y="1016273"/>
            <a:ext cx="30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of squared distances between the actual and predicted Y values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8837C-C568-4B7F-AD63-1A1D669C7817}"/>
              </a:ext>
            </a:extLst>
          </p:cNvPr>
          <p:cNvSpPr txBox="1"/>
          <p:nvPr/>
        </p:nvSpPr>
        <p:spPr>
          <a:xfrm>
            <a:off x="7705686" y="2215266"/>
            <a:ext cx="30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of squared distances between the actual Y values and their mean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10FFB-14D2-EA84-6BE7-C0B487EE75F7}"/>
              </a:ext>
            </a:extLst>
          </p:cNvPr>
          <p:cNvCxnSpPr>
            <a:cxnSpLocks/>
          </p:cNvCxnSpPr>
          <p:nvPr/>
        </p:nvCxnSpPr>
        <p:spPr>
          <a:xfrm flipV="1">
            <a:off x="7089289" y="1428525"/>
            <a:ext cx="616397" cy="29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179027-805E-B108-6C07-5CB4ECA3B1B0}"/>
              </a:ext>
            </a:extLst>
          </p:cNvPr>
          <p:cNvCxnSpPr>
            <a:cxnSpLocks/>
          </p:cNvCxnSpPr>
          <p:nvPr/>
        </p:nvCxnSpPr>
        <p:spPr>
          <a:xfrm>
            <a:off x="7089289" y="2157992"/>
            <a:ext cx="616397" cy="23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9B56C6-E88D-9649-656F-0A75050524A6}"/>
              </a:ext>
            </a:extLst>
          </p:cNvPr>
          <p:cNvSpPr txBox="1"/>
          <p:nvPr/>
        </p:nvSpPr>
        <p:spPr>
          <a:xfrm>
            <a:off x="1526240" y="2525874"/>
            <a:ext cx="222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Squared Total Error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23DDC-BF79-8EED-A3BA-179293437B0D}"/>
              </a:ext>
            </a:extLst>
          </p:cNvPr>
          <p:cNvCxnSpPr>
            <a:cxnSpLocks/>
          </p:cNvCxnSpPr>
          <p:nvPr/>
        </p:nvCxnSpPr>
        <p:spPr>
          <a:xfrm flipH="1">
            <a:off x="2463501" y="2314417"/>
            <a:ext cx="346037" cy="154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CC4BAA-E79A-0798-0281-DD3715EA69D5}"/>
              </a:ext>
            </a:extLst>
          </p:cNvPr>
          <p:cNvSpPr txBox="1"/>
          <p:nvPr/>
        </p:nvSpPr>
        <p:spPr>
          <a:xfrm>
            <a:off x="1437264" y="966841"/>
            <a:ext cx="274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Squared Regression Error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340203-46AF-ECC2-DBD9-592BACB384E8}"/>
              </a:ext>
            </a:extLst>
          </p:cNvPr>
          <p:cNvCxnSpPr>
            <a:cxnSpLocks/>
          </p:cNvCxnSpPr>
          <p:nvPr/>
        </p:nvCxnSpPr>
        <p:spPr>
          <a:xfrm flipH="1" flipV="1">
            <a:off x="2463501" y="1348792"/>
            <a:ext cx="346036" cy="164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4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4D15A-679F-5AE7-7B30-795F8677467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Overfitting / Underfitting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39210-736B-F17B-A5BA-7C790C72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89" y="2012074"/>
            <a:ext cx="8831821" cy="30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D5F73-BBA0-6CF5-93BC-47FA18F3F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24" t="13808" r="6874" b="8895"/>
          <a:stretch/>
        </p:blipFill>
        <p:spPr>
          <a:xfrm>
            <a:off x="8828690" y="403170"/>
            <a:ext cx="2953406" cy="299325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One </a:t>
            </a:r>
            <a:r>
              <a:rPr lang="en-US" sz="2800" dirty="0" err="1"/>
              <a:t>Hote</a:t>
            </a:r>
            <a:r>
              <a:rPr lang="en-US" sz="2800" dirty="0"/>
              <a:t> Encoding</a:t>
            </a:r>
            <a:endParaRPr lang="en-AZ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1F852-B960-BA71-3368-68B974EF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6" y="3429000"/>
            <a:ext cx="6940148" cy="3216166"/>
          </a:xfrm>
          <a:prstGeom prst="rect">
            <a:avLst/>
          </a:prstGeom>
        </p:spPr>
      </p:pic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EA3545D9-665C-583D-08AD-E2448743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0" t="22051" r="56913" b="53929"/>
          <a:stretch/>
        </p:blipFill>
        <p:spPr>
          <a:xfrm>
            <a:off x="8828690" y="926389"/>
            <a:ext cx="727408" cy="2470037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488B166-C4C1-E8FA-9E9C-5F197FB81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7" t="13808" r="57371" b="8895"/>
          <a:stretch/>
        </p:blipFill>
        <p:spPr>
          <a:xfrm>
            <a:off x="6808076" y="403170"/>
            <a:ext cx="2020614" cy="29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AF30E4-DF2F-9884-BC5F-7FD21E00D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472" y="1288053"/>
            <a:ext cx="5517055" cy="428189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309985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8EB55-517A-4C7B-A82C-EB210CE8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152" y="1688840"/>
            <a:ext cx="7569696" cy="348032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0D72C5-2145-1B69-F508-2F4848410A4E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19530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19013-C7C1-C432-A66E-BDE0A1236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18" t="23128"/>
          <a:stretch/>
        </p:blipFill>
        <p:spPr>
          <a:xfrm>
            <a:off x="2170432" y="1756527"/>
            <a:ext cx="7851136" cy="334494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BF8712-42C6-CD8C-E922-8CFB75DCA6D5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224928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9DC38-AA6F-BA44-F69F-A192F9621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90" y="968150"/>
            <a:ext cx="6147019" cy="49217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4CBDE-9522-DDB2-69B5-883613A23A01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279628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Multicollinearity</a:t>
            </a:r>
            <a:endParaRPr lang="en-AZ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F840D7-5AA7-165C-67BD-A8A6B4CB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03" y="980376"/>
            <a:ext cx="6190593" cy="5298255"/>
          </a:xfrm>
        </p:spPr>
      </p:pic>
    </p:spTree>
    <p:extLst>
      <p:ext uri="{BB962C8B-B14F-4D97-AF65-F5344CB8AC3E}">
        <p14:creationId xmlns:p14="http://schemas.microsoft.com/office/powerpoint/2010/main" val="38507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Standartlaşdırma</a:t>
            </a:r>
            <a:r>
              <a:rPr lang="en-US" sz="2800" dirty="0"/>
              <a:t> / </a:t>
            </a:r>
            <a:r>
              <a:rPr lang="en-US" sz="2800" dirty="0" err="1"/>
              <a:t>Normallaşdırma</a:t>
            </a:r>
            <a:endParaRPr lang="en-AZ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B2604B-C891-E0C9-97B3-E4C1A1C8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01" t="14083" r="21092" b="12729"/>
          <a:stretch/>
        </p:blipFill>
        <p:spPr>
          <a:xfrm>
            <a:off x="609601" y="2007473"/>
            <a:ext cx="3909848" cy="31846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6B397-95BE-C605-5190-08D8AA1FB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8" b="18009"/>
          <a:stretch/>
        </p:blipFill>
        <p:spPr>
          <a:xfrm>
            <a:off x="5737261" y="1539763"/>
            <a:ext cx="6083855" cy="4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C5B27-0732-7E6D-E0FF-9E65F9353F28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107BA-4E2B-3BAB-3961-CB3C520D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55" y="925158"/>
            <a:ext cx="7451464" cy="5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2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67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Xətti Reqressiya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Tarlan Cabiyev</cp:lastModifiedBy>
  <cp:revision>27</cp:revision>
  <dcterms:created xsi:type="dcterms:W3CDTF">2022-06-22T07:46:53Z</dcterms:created>
  <dcterms:modified xsi:type="dcterms:W3CDTF">2025-08-31T09:18:28Z</dcterms:modified>
</cp:coreProperties>
</file>