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7" r:id="rId2"/>
    <p:sldId id="272" r:id="rId3"/>
    <p:sldId id="276" r:id="rId4"/>
    <p:sldId id="280" r:id="rId5"/>
    <p:sldId id="282" r:id="rId6"/>
    <p:sldId id="279" r:id="rId7"/>
    <p:sldId id="267" r:id="rId8"/>
    <p:sldId id="268" r:id="rId9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3"/>
    <p:restoredTop sz="85473"/>
  </p:normalViewPr>
  <p:slideViewPr>
    <p:cSldViewPr snapToGrid="0" snapToObjects="1">
      <p:cViewPr varScale="1">
        <p:scale>
          <a:sx n="133" d="100"/>
          <a:sy n="133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92586-1187-AC43-97F3-E6ED5DD71F90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D3F70-8503-6143-BA8E-95DCEDBAD524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33510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D3F70-8503-6143-BA8E-95DCEDBAD524}" type="slidenum">
              <a:rPr lang="en-AZ" smtClean="0"/>
              <a:t>1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68985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D3F70-8503-6143-BA8E-95DCEDBAD524}" type="slidenum">
              <a:rPr lang="en-AZ" smtClean="0"/>
              <a:t>2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5671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D3F70-8503-6143-BA8E-95DCEDBAD524}" type="slidenum">
              <a:rPr lang="en-AZ" smtClean="0"/>
              <a:t>3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67013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D3F70-8503-6143-BA8E-95DCEDBAD524}" type="slidenum">
              <a:rPr lang="en-AZ" smtClean="0"/>
              <a:t>4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70510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D3F70-8503-6143-BA8E-95DCEDBAD524}" type="slidenum">
              <a:rPr lang="en-AZ" smtClean="0"/>
              <a:t>5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244655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D3F70-8503-6143-BA8E-95DCEDBAD524}" type="slidenum">
              <a:rPr lang="en-AZ" smtClean="0"/>
              <a:t>6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2575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1DA3-B300-F03E-A31E-678E4C03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B5FCF-8CE9-E3C3-ABC7-20771CE43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8B44-DF5C-A2D1-4E19-BAE250AD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0750-4329-7300-D8F4-0FA0EB8F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456E-7D4B-D65B-1EA1-B6F994CB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50165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9A0-1C36-79FD-FDFC-455D031C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66CB-0831-283B-50B1-8057A357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748A-DC91-11AF-DB0B-CF414EA5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2F369-C669-9F22-8F3D-FF5184E5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B4B1-D922-96D1-838E-EB403289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804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B0683-DF3B-7AE2-E36F-E0879924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E4D8B-CD1A-18CE-BF00-7D7D55651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F234-4176-906D-CF87-A11A9B21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CA79-51A6-B7AE-3ED6-12C9A427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B14E-D774-1E7B-BEC3-08B6A08C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2237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1231-80EB-04DF-BA07-1190122E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2673-9763-6622-3F11-2DAC1836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92DB2-523B-8731-1E0D-9DCEADA4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169D-D3AA-118F-5243-01BE50FC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850EE-B0AF-3FA8-BD81-9782A9F2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84417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AB16-10A4-F41C-F00D-3AA8D80D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1F342-1232-A5A8-ED65-7B831EB0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97D3-F715-8E8C-030B-61E7F071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F9DB9-7698-786D-1AC6-89A331D4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C09B-715F-00D9-83DF-44BBE05C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70320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79CD-374E-FA52-02CA-BA73AF6A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B6F9-CB77-622D-328E-61724ADF0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9EF55-5441-CE0D-B92F-CF5F4D09B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F9AFA-4777-43A1-4735-F3D827E2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3D542-644A-08E4-8EC0-31C56498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C6A27-9A77-4F09-8ACC-AFF8A0E4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18182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34B-5ACC-3985-C792-30C2CF6E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C593B-17ED-2121-2B23-E9573C89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09ACE-1A6A-1973-8683-F9601F3B6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0AC4B-2409-7367-744E-0E5C4B327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95E14-1131-5FD7-A8E7-BC17EDD08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CEF29-5AF0-3DE5-8A62-C092A636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E8D96-3F31-1E55-0482-7CF29AE8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E97C5-893F-1104-3FE1-73BFA83B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49089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378B-0CE3-2177-5EC6-010EA9BF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D6A35-54D9-2820-4E8C-F6970A7B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BEC8-AA9D-7F4A-CE84-6E67708D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9FE1B-BF74-5973-D522-C5D42DD4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47298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EFFD2-E6B0-1561-066D-D4AC378F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1B3E5-6EC9-B087-B447-83ED6B60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9010-67D7-5C40-F272-8D409CBD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4228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D4F4-5924-2B10-9A8F-C5410F61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76A8-635E-31E2-18D0-B446491B1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5233-9C03-1D1D-D087-E33D223B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3ED3-C632-9400-AA32-D1215D6B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E7E19-05C5-C2EB-1776-5F758D70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7925-CD88-27CC-2FB8-FBAA58D1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57490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2F37-ECB8-27EF-4FFC-78C645F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787DA-6AFE-27BC-25F4-44C9A1545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6558-3FDE-4EB8-0730-0F7126EE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9323D-CF42-823B-ED6F-4B6559D0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923E3-62AB-451F-1C28-004AC8A8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3430-DCCF-4B55-E620-DBC0D080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3774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4D442-A264-3EB6-6651-CAD59598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9FE0-4000-0DA4-5AC3-069E7CA4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AD596-5036-40AE-78D2-DA40E5737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4CA9-CA00-D44E-B530-FA2BA305599E}" type="datetimeFigureOut">
              <a:rPr lang="en-AZ" smtClean="0"/>
              <a:t>08.09.25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D509-265D-667E-C0BA-C92ABD4DB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B766-F94C-70E5-939B-7F2643CD3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5401E-F321-754D-BF27-E40B0D6A2CE1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10777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2o.ai/h2o/latest-stable/h2o-docs/downloadi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2o.ai/wik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0692B7-C77B-71BF-58A1-335E28EC20FD}"/>
              </a:ext>
            </a:extLst>
          </p:cNvPr>
          <p:cNvSpPr txBox="1">
            <a:spLocks/>
          </p:cNvSpPr>
          <p:nvPr/>
        </p:nvSpPr>
        <p:spPr>
          <a:xfrm>
            <a:off x="1524000" y="2175825"/>
            <a:ext cx="9144000" cy="1727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"</a:t>
            </a:r>
            <a:r>
              <a:rPr lang="en-US" sz="5400" dirty="0" err="1"/>
              <a:t>AutoML</a:t>
            </a:r>
            <a:r>
              <a:rPr lang="en-US" sz="5400" dirty="0"/>
              <a:t>" (</a:t>
            </a:r>
            <a:r>
              <a:rPr lang="en-US" sz="5400" dirty="0" err="1"/>
              <a:t>avtomatlaşdırılmış</a:t>
            </a:r>
            <a:r>
              <a:rPr lang="en-US" sz="5400" dirty="0"/>
              <a:t> machine learning)</a:t>
            </a:r>
            <a:endParaRPr lang="en-AZ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7211C-3F6A-EF5D-83AB-0CCCEA20D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11" t="6041" r="4508" b="12935"/>
          <a:stretch/>
        </p:blipFill>
        <p:spPr>
          <a:xfrm>
            <a:off x="4603531" y="4574614"/>
            <a:ext cx="2984938" cy="172793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D5E208B-14D4-82C2-351B-9EEFDD104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350" y="577636"/>
            <a:ext cx="2311794" cy="9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D17AA8F-634D-F83B-5166-B4B08F870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0741" y="2693248"/>
            <a:ext cx="8330515" cy="3498816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9919D30-388C-2C1D-2F9A-D54A79EC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57"/>
            <a:ext cx="12192000" cy="738489"/>
          </a:xfrm>
        </p:spPr>
        <p:txBody>
          <a:bodyPr>
            <a:normAutofit/>
          </a:bodyPr>
          <a:lstStyle/>
          <a:p>
            <a:r>
              <a:rPr lang="az-Latn-AZ" dirty="0"/>
              <a:t>    </a:t>
            </a:r>
            <a:r>
              <a:rPr lang="az-Latn-AZ" sz="4000" dirty="0"/>
              <a:t>AutoML nədir?</a:t>
            </a:r>
            <a:endParaRPr lang="en-AZ"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DFE70F-B782-C59E-C5B2-FE69C149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56" y="985357"/>
            <a:ext cx="3703086" cy="9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9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971965-DCDD-EEA3-1688-2DBEF5E3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38489"/>
          </a:xfrm>
        </p:spPr>
        <p:txBody>
          <a:bodyPr>
            <a:normAutofit/>
          </a:bodyPr>
          <a:lstStyle/>
          <a:p>
            <a:r>
              <a:rPr lang="az-Latn-AZ" dirty="0"/>
              <a:t>    </a:t>
            </a:r>
            <a:r>
              <a:rPr lang="az-Latn-AZ" sz="4000" dirty="0"/>
              <a:t>H2O’nun yüklənməsi</a:t>
            </a:r>
            <a:endParaRPr lang="en-AZ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7CEFC-3E67-7B76-3C7D-268FC3646AFC}"/>
              </a:ext>
            </a:extLst>
          </p:cNvPr>
          <p:cNvSpPr txBox="1"/>
          <p:nvPr/>
        </p:nvSpPr>
        <p:spPr>
          <a:xfrm>
            <a:off x="589774" y="1997839"/>
            <a:ext cx="110124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dirty="0"/>
              <a:t>Java versiya 8 yükləmə linki – </a:t>
            </a:r>
            <a:r>
              <a:rPr lang="en-US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https://www.oracle.com/za/java/technologies/javase/javase8-archive-downloads.html</a:t>
            </a:r>
          </a:p>
          <a:p>
            <a:endParaRPr lang="en-US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AZ" dirty="0"/>
              <a:t>“h2o” paketinin yüklənmə qaydası – </a:t>
            </a:r>
            <a:r>
              <a:rPr lang="en-US" dirty="0">
                <a:solidFill>
                  <a:srgbClr val="0563C1"/>
                </a:solidFill>
                <a:hlinkClick r:id="rId3"/>
              </a:rPr>
              <a:t>https://docs.h2o.ai/h2o/latest-stable/h2o-docs/downloading.html</a:t>
            </a:r>
            <a:endParaRPr lang="en-US" dirty="0">
              <a:solidFill>
                <a:srgbClr val="0563C1"/>
              </a:solidFill>
            </a:endParaRPr>
          </a:p>
          <a:p>
            <a:endParaRPr lang="en-US" dirty="0">
              <a:solidFill>
                <a:srgbClr val="0563C1"/>
              </a:solidFill>
            </a:endParaRPr>
          </a:p>
          <a:p>
            <a:endParaRPr lang="en-US" dirty="0">
              <a:solidFill>
                <a:srgbClr val="0563C1"/>
              </a:solidFill>
            </a:endParaRPr>
          </a:p>
          <a:p>
            <a:endParaRPr lang="en-US" dirty="0">
              <a:solidFill>
                <a:srgbClr val="0563C1"/>
              </a:solidFill>
            </a:endParaRPr>
          </a:p>
          <a:p>
            <a:r>
              <a:rPr lang="en-AZ" dirty="0"/>
              <a:t>H2O haqqında – </a:t>
            </a:r>
            <a:r>
              <a:rPr lang="en-US" dirty="0">
                <a:hlinkClick r:id="rId4"/>
              </a:rPr>
              <a:t>https://h2o.ai/wiki/</a:t>
            </a:r>
            <a:endParaRPr lang="en-US" dirty="0">
              <a:solidFill>
                <a:srgbClr val="0563C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228490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971965-DCDD-EEA3-1688-2DBEF5E3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38489"/>
          </a:xfrm>
        </p:spPr>
        <p:txBody>
          <a:bodyPr>
            <a:normAutofit/>
          </a:bodyPr>
          <a:lstStyle/>
          <a:p>
            <a:r>
              <a:rPr lang="az-Latn-AZ" dirty="0"/>
              <a:t>    </a:t>
            </a:r>
            <a:r>
              <a:rPr lang="az-Latn-AZ" sz="4000" dirty="0"/>
              <a:t>H2O’nun yüklənməsi</a:t>
            </a:r>
            <a:endParaRPr lang="en-AZ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88073-3586-4F34-E5C5-ABAFE1EF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27" y="756745"/>
            <a:ext cx="5260945" cy="58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971965-DCDD-EEA3-1688-2DBEF5E3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38489"/>
          </a:xfrm>
        </p:spPr>
        <p:txBody>
          <a:bodyPr>
            <a:normAutofit/>
          </a:bodyPr>
          <a:lstStyle/>
          <a:p>
            <a:r>
              <a:rPr lang="az-Latn-AZ" dirty="0"/>
              <a:t>    </a:t>
            </a:r>
            <a:r>
              <a:rPr lang="az-Latn-AZ" sz="4000" dirty="0"/>
              <a:t>H2O’nun yüklənməsi</a:t>
            </a:r>
            <a:endParaRPr lang="en-AZ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8B67C-821D-6322-2081-C3B7626D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839" y="756745"/>
            <a:ext cx="4706321" cy="59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971965-DCDD-EEA3-1688-2DBEF5E3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38489"/>
          </a:xfrm>
        </p:spPr>
        <p:txBody>
          <a:bodyPr>
            <a:normAutofit/>
          </a:bodyPr>
          <a:lstStyle/>
          <a:p>
            <a:r>
              <a:rPr lang="az-Latn-AZ" dirty="0"/>
              <a:t>    </a:t>
            </a:r>
            <a:r>
              <a:rPr lang="az-Latn-AZ" sz="4000" dirty="0"/>
              <a:t> h2o.init()</a:t>
            </a:r>
            <a:endParaRPr lang="en-AZ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7CEFC-3E67-7B76-3C7D-268FC3646AFC}"/>
              </a:ext>
            </a:extLst>
          </p:cNvPr>
          <p:cNvSpPr txBox="1"/>
          <p:nvPr/>
        </p:nvSpPr>
        <p:spPr>
          <a:xfrm>
            <a:off x="457201" y="1591070"/>
            <a:ext cx="10434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2400" dirty="0"/>
              <a:t>Bütün “H2O” dataları və modelləri “H2O Klaster Yaddaşı”nda saxlanılır. Buna görə də yaddaşı çox olan böyük datalarla işləmək və ”H2O”da 100lərlə model qurmaq üçün ” H2O Klaster”ə böyük yaddaş ölçüsü vermək lazımdır. </a:t>
            </a:r>
          </a:p>
          <a:p>
            <a:endParaRPr lang="en-AZ" sz="2400" dirty="0"/>
          </a:p>
          <a:p>
            <a:r>
              <a:rPr lang="en-AZ" sz="2400" dirty="0"/>
              <a:t>Məsələn – h2o.init(max_mem_size = ”70G”)</a:t>
            </a:r>
          </a:p>
        </p:txBody>
      </p:sp>
    </p:spTree>
    <p:extLst>
      <p:ext uri="{BB962C8B-B14F-4D97-AF65-F5344CB8AC3E}">
        <p14:creationId xmlns:p14="http://schemas.microsoft.com/office/powerpoint/2010/main" val="266160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err="1">
                <a:latin typeface="+mj-lt"/>
                <a:ea typeface="+mj-ea"/>
                <a:cs typeface="+mj-cs"/>
              </a:rPr>
              <a:t>Datanın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bölünməsi</a:t>
            </a:r>
            <a:endParaRPr lang="en-AZ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B65682-0B9C-CC01-C5D0-FD17477C5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252" y="1691942"/>
            <a:ext cx="6449287" cy="347411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C5D9A-6B11-62CF-2FFC-34B665B27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4"/>
          <a:stretch/>
        </p:blipFill>
        <p:spPr>
          <a:xfrm>
            <a:off x="850461" y="1691942"/>
            <a:ext cx="3395717" cy="34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>
                <a:latin typeface="+mj-lt"/>
                <a:ea typeface="+mj-ea"/>
                <a:cs typeface="+mj-cs"/>
              </a:rPr>
              <a:t>Çarpaz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Validasiya</a:t>
            </a:r>
            <a:r>
              <a:rPr lang="en-US" sz="4400" dirty="0">
                <a:latin typeface="+mj-lt"/>
                <a:ea typeface="+mj-ea"/>
                <a:cs typeface="+mj-cs"/>
              </a:rPr>
              <a:t> - Cross Validation</a:t>
            </a:r>
            <a:endParaRPr lang="en-AZ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086FF-D1F9-7042-C615-4C27395A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99" y="1394700"/>
            <a:ext cx="8828801" cy="4351338"/>
          </a:xfrm>
        </p:spPr>
      </p:pic>
    </p:spTree>
    <p:extLst>
      <p:ext uri="{BB962C8B-B14F-4D97-AF65-F5344CB8AC3E}">
        <p14:creationId xmlns:p14="http://schemas.microsoft.com/office/powerpoint/2010/main" val="414164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158</Words>
  <Application>Microsoft Macintosh PowerPoint</Application>
  <PresentationFormat>Widescreen</PresentationFormat>
  <Paragraphs>26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    AutoML nədir?</vt:lpstr>
      <vt:lpstr>    H2O’nun yüklənməsi</vt:lpstr>
      <vt:lpstr>    H2O’nun yüklənməsi</vt:lpstr>
      <vt:lpstr>    H2O’nun yüklənməsi</vt:lpstr>
      <vt:lpstr>     h2o.init()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Microsoft Office User</dc:creator>
  <cp:lastModifiedBy>Tarlan Cabiyev</cp:lastModifiedBy>
  <cp:revision>250</cp:revision>
  <dcterms:created xsi:type="dcterms:W3CDTF">2022-06-11T09:47:04Z</dcterms:created>
  <dcterms:modified xsi:type="dcterms:W3CDTF">2025-09-08T10:36:14Z</dcterms:modified>
</cp:coreProperties>
</file>