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4" r:id="rId3"/>
    <p:sldId id="276" r:id="rId4"/>
    <p:sldId id="275" r:id="rId5"/>
    <p:sldId id="273" r:id="rId6"/>
    <p:sldId id="279" r:id="rId7"/>
    <p:sldId id="282" r:id="rId8"/>
    <p:sldId id="285" r:id="rId9"/>
    <p:sldId id="280" r:id="rId10"/>
  </p:sldIdLst>
  <p:sldSz cx="12192000" cy="6858000"/>
  <p:notesSz cx="6858000" cy="9144000"/>
  <p:defaultTextStyle>
    <a:defPPr>
      <a:defRPr lang="en-A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836"/>
    <p:restoredTop sz="96341"/>
  </p:normalViewPr>
  <p:slideViewPr>
    <p:cSldViewPr snapToGrid="0" snapToObjects="1">
      <p:cViewPr varScale="1">
        <p:scale>
          <a:sx n="162" d="100"/>
          <a:sy n="162" d="100"/>
        </p:scale>
        <p:origin x="8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80DB9-DE3E-24C3-5874-F64886AF5D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DCB464-B3FB-8743-2AD9-C4E2E3D49E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CCA9D6-0C6F-5EC9-6430-0AB6CC7CD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0333E-0450-4A49-825E-91AA16B19317}" type="datetimeFigureOut">
              <a:rPr lang="en-AZ" smtClean="0"/>
              <a:t>20.08.25</a:t>
            </a:fld>
            <a:endParaRPr lang="en-A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B9ED88-8B04-5456-BF34-0F0F86D3A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62AB82-B04F-B7D6-1D40-984B48912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BC849-2E79-5146-BF4B-B78947DFF8F6}" type="slidenum">
              <a:rPr lang="en-AZ" smtClean="0"/>
              <a:t>‹#›</a:t>
            </a:fld>
            <a:endParaRPr lang="en-AZ"/>
          </a:p>
        </p:txBody>
      </p:sp>
    </p:spTree>
    <p:extLst>
      <p:ext uri="{BB962C8B-B14F-4D97-AF65-F5344CB8AC3E}">
        <p14:creationId xmlns:p14="http://schemas.microsoft.com/office/powerpoint/2010/main" val="3156578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0DE5A-55B5-B53B-0A53-EF66A2929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6884E7-77A3-575B-AA71-E77AE18B6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F8BC3E-D269-9127-EE8C-704395F75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0333E-0450-4A49-825E-91AA16B19317}" type="datetimeFigureOut">
              <a:rPr lang="en-AZ" smtClean="0"/>
              <a:t>20.08.25</a:t>
            </a:fld>
            <a:endParaRPr lang="en-A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321D6-8DCB-0B0C-FC15-EDDA22C00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0A82FC-E99F-3761-1408-10B632ABE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BC849-2E79-5146-BF4B-B78947DFF8F6}" type="slidenum">
              <a:rPr lang="en-AZ" smtClean="0"/>
              <a:t>‹#›</a:t>
            </a:fld>
            <a:endParaRPr lang="en-AZ"/>
          </a:p>
        </p:txBody>
      </p:sp>
    </p:spTree>
    <p:extLst>
      <p:ext uri="{BB962C8B-B14F-4D97-AF65-F5344CB8AC3E}">
        <p14:creationId xmlns:p14="http://schemas.microsoft.com/office/powerpoint/2010/main" val="3540293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B3C38C-7266-027E-FCDD-87D7E2B92C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EA9FBF-C6A4-638E-CEA2-6DB44A2E26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1DBF92-9ED5-B3E8-98A3-FF023544E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0333E-0450-4A49-825E-91AA16B19317}" type="datetimeFigureOut">
              <a:rPr lang="en-AZ" smtClean="0"/>
              <a:t>20.08.25</a:t>
            </a:fld>
            <a:endParaRPr lang="en-A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BD799E-D8B8-861C-151F-D6C9F9A13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8FE909-D572-476F-F541-AECC78B59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BC849-2E79-5146-BF4B-B78947DFF8F6}" type="slidenum">
              <a:rPr lang="en-AZ" smtClean="0"/>
              <a:t>‹#›</a:t>
            </a:fld>
            <a:endParaRPr lang="en-AZ"/>
          </a:p>
        </p:txBody>
      </p:sp>
    </p:spTree>
    <p:extLst>
      <p:ext uri="{BB962C8B-B14F-4D97-AF65-F5344CB8AC3E}">
        <p14:creationId xmlns:p14="http://schemas.microsoft.com/office/powerpoint/2010/main" val="675081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4E9EA-5A32-7328-F42A-47039632E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A37B42-D508-F6A2-0344-0E59D04547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9A0A83-1446-BBD5-5A45-B49544E17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0333E-0450-4A49-825E-91AA16B19317}" type="datetimeFigureOut">
              <a:rPr lang="en-AZ" smtClean="0"/>
              <a:t>20.08.25</a:t>
            </a:fld>
            <a:endParaRPr lang="en-A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47A63-4B6D-37CD-D6AA-479A418C5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1BCD65-F5B9-3532-39F2-0237324D5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BC849-2E79-5146-BF4B-B78947DFF8F6}" type="slidenum">
              <a:rPr lang="en-AZ" smtClean="0"/>
              <a:t>‹#›</a:t>
            </a:fld>
            <a:endParaRPr lang="en-AZ"/>
          </a:p>
        </p:txBody>
      </p:sp>
    </p:spTree>
    <p:extLst>
      <p:ext uri="{BB962C8B-B14F-4D97-AF65-F5344CB8AC3E}">
        <p14:creationId xmlns:p14="http://schemas.microsoft.com/office/powerpoint/2010/main" val="3777264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7214D-80C5-0756-A2E5-DAF5BA16C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129EEA-DCB5-BA94-3386-6A6AE28A57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D2D505-3167-1684-3C9C-2753452C5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0333E-0450-4A49-825E-91AA16B19317}" type="datetimeFigureOut">
              <a:rPr lang="en-AZ" smtClean="0"/>
              <a:t>20.08.25</a:t>
            </a:fld>
            <a:endParaRPr lang="en-A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88EEA3-7DC5-C8CB-DA5E-391C85927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92D095-9D43-C56B-7549-1595F4FAD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BC849-2E79-5146-BF4B-B78947DFF8F6}" type="slidenum">
              <a:rPr lang="en-AZ" smtClean="0"/>
              <a:t>‹#›</a:t>
            </a:fld>
            <a:endParaRPr lang="en-AZ"/>
          </a:p>
        </p:txBody>
      </p:sp>
    </p:spTree>
    <p:extLst>
      <p:ext uri="{BB962C8B-B14F-4D97-AF65-F5344CB8AC3E}">
        <p14:creationId xmlns:p14="http://schemas.microsoft.com/office/powerpoint/2010/main" val="3592404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FFF01-F7CC-2B41-83B7-5327B3717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8998F0-89D1-BA91-EA3A-85DD43887A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1A8A9C-B989-221F-07CB-1A3E8404C1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9F702D-1680-AC5D-00D7-0892964FA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0333E-0450-4A49-825E-91AA16B19317}" type="datetimeFigureOut">
              <a:rPr lang="en-AZ" smtClean="0"/>
              <a:t>20.08.25</a:t>
            </a:fld>
            <a:endParaRPr lang="en-A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BFEE97-B2D3-2E6F-0D07-53286D3E0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26F2EF-27B8-8413-10EE-8C68EFB91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BC849-2E79-5146-BF4B-B78947DFF8F6}" type="slidenum">
              <a:rPr lang="en-AZ" smtClean="0"/>
              <a:t>‹#›</a:t>
            </a:fld>
            <a:endParaRPr lang="en-AZ"/>
          </a:p>
        </p:txBody>
      </p:sp>
    </p:spTree>
    <p:extLst>
      <p:ext uri="{BB962C8B-B14F-4D97-AF65-F5344CB8AC3E}">
        <p14:creationId xmlns:p14="http://schemas.microsoft.com/office/powerpoint/2010/main" val="1034614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E564D-7A35-E796-E20C-E09ED34CF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E12107-23A7-28B1-08C1-A0E0E74F66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FAF0CD-0C18-4FB8-064D-C07B8D12B8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7D96D0-F3E7-E66E-CA7E-2E911F11F6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70C094-0982-2434-E0FA-F8AEE3CDE6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D9EBA2-8E0C-9925-2FD2-08E18A252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0333E-0450-4A49-825E-91AA16B19317}" type="datetimeFigureOut">
              <a:rPr lang="en-AZ" smtClean="0"/>
              <a:t>20.08.25</a:t>
            </a:fld>
            <a:endParaRPr lang="en-A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17B8F8-2062-3C13-1753-2EC220494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DFB6BE-13C9-3BFB-1943-867CA58E8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BC849-2E79-5146-BF4B-B78947DFF8F6}" type="slidenum">
              <a:rPr lang="en-AZ" smtClean="0"/>
              <a:t>‹#›</a:t>
            </a:fld>
            <a:endParaRPr lang="en-AZ"/>
          </a:p>
        </p:txBody>
      </p:sp>
    </p:spTree>
    <p:extLst>
      <p:ext uri="{BB962C8B-B14F-4D97-AF65-F5344CB8AC3E}">
        <p14:creationId xmlns:p14="http://schemas.microsoft.com/office/powerpoint/2010/main" val="2770106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8B51E-74FA-72A4-EFFC-C39DCCAA1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70DC2D-CA3C-8DB0-EE10-F3097742D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0333E-0450-4A49-825E-91AA16B19317}" type="datetimeFigureOut">
              <a:rPr lang="en-AZ" smtClean="0"/>
              <a:t>20.08.25</a:t>
            </a:fld>
            <a:endParaRPr lang="en-A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726B72-94D8-902F-C649-067E11E9F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684E31-15FC-2ED3-2A9A-B0ED1058D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BC849-2E79-5146-BF4B-B78947DFF8F6}" type="slidenum">
              <a:rPr lang="en-AZ" smtClean="0"/>
              <a:t>‹#›</a:t>
            </a:fld>
            <a:endParaRPr lang="en-AZ"/>
          </a:p>
        </p:txBody>
      </p:sp>
    </p:spTree>
    <p:extLst>
      <p:ext uri="{BB962C8B-B14F-4D97-AF65-F5344CB8AC3E}">
        <p14:creationId xmlns:p14="http://schemas.microsoft.com/office/powerpoint/2010/main" val="1686067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3A5FF7-E45E-6845-1A1C-54F198AB8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0333E-0450-4A49-825E-91AA16B19317}" type="datetimeFigureOut">
              <a:rPr lang="en-AZ" smtClean="0"/>
              <a:t>20.08.25</a:t>
            </a:fld>
            <a:endParaRPr lang="en-A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EC9E08-EE45-8058-FE60-C7D21741B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D3E2E7-5427-F27E-33F6-ACF046E21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BC849-2E79-5146-BF4B-B78947DFF8F6}" type="slidenum">
              <a:rPr lang="en-AZ" smtClean="0"/>
              <a:t>‹#›</a:t>
            </a:fld>
            <a:endParaRPr lang="en-AZ"/>
          </a:p>
        </p:txBody>
      </p:sp>
    </p:spTree>
    <p:extLst>
      <p:ext uri="{BB962C8B-B14F-4D97-AF65-F5344CB8AC3E}">
        <p14:creationId xmlns:p14="http://schemas.microsoft.com/office/powerpoint/2010/main" val="1461688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19CE6-057C-A896-C40A-58244C8A3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804DB-1246-99D4-FE68-833896AA1E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BA2846-CA45-6626-09DB-5AE1626D98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BE5B3B-D592-688F-2DD8-6FC393364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0333E-0450-4A49-825E-91AA16B19317}" type="datetimeFigureOut">
              <a:rPr lang="en-AZ" smtClean="0"/>
              <a:t>20.08.25</a:t>
            </a:fld>
            <a:endParaRPr lang="en-A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7BA266-7314-D022-0828-86469401E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EA1A54-526D-8866-FFEC-53A5ADC6A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BC849-2E79-5146-BF4B-B78947DFF8F6}" type="slidenum">
              <a:rPr lang="en-AZ" smtClean="0"/>
              <a:t>‹#›</a:t>
            </a:fld>
            <a:endParaRPr lang="en-AZ"/>
          </a:p>
        </p:txBody>
      </p:sp>
    </p:spTree>
    <p:extLst>
      <p:ext uri="{BB962C8B-B14F-4D97-AF65-F5344CB8AC3E}">
        <p14:creationId xmlns:p14="http://schemas.microsoft.com/office/powerpoint/2010/main" val="3262404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044FB-DC0D-4527-458E-96883A3DA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196E78-EC2F-3A48-7974-0D37B3F9DC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354F0B-1951-FA00-A346-C4D1BFA7D2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097D2F-E3C3-BE4A-D36C-D4E7B0110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0333E-0450-4A49-825E-91AA16B19317}" type="datetimeFigureOut">
              <a:rPr lang="en-AZ" smtClean="0"/>
              <a:t>20.08.25</a:t>
            </a:fld>
            <a:endParaRPr lang="en-A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D4E1B8-F66C-06DC-12F5-03CB07AEA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9447DB-F961-F406-13BC-8EB42F5F1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BC849-2E79-5146-BF4B-B78947DFF8F6}" type="slidenum">
              <a:rPr lang="en-AZ" smtClean="0"/>
              <a:t>‹#›</a:t>
            </a:fld>
            <a:endParaRPr lang="en-AZ"/>
          </a:p>
        </p:txBody>
      </p:sp>
    </p:spTree>
    <p:extLst>
      <p:ext uri="{BB962C8B-B14F-4D97-AF65-F5344CB8AC3E}">
        <p14:creationId xmlns:p14="http://schemas.microsoft.com/office/powerpoint/2010/main" val="4052759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930A2E-0578-2145-5652-AF7A5F4E7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89CF85-1346-3392-C775-84A4A0F531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9A1B11-9B9A-A57A-C8DE-804B7A90B0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10333E-0450-4A49-825E-91AA16B19317}" type="datetimeFigureOut">
              <a:rPr lang="en-AZ" smtClean="0"/>
              <a:t>20.08.25</a:t>
            </a:fld>
            <a:endParaRPr lang="en-A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C75FCC-DEBD-E5E1-E1A2-1564504B79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D58229-44EB-3594-98C1-87491583B9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8BC849-2E79-5146-BF4B-B78947DFF8F6}" type="slidenum">
              <a:rPr lang="en-AZ" smtClean="0"/>
              <a:t>‹#›</a:t>
            </a:fld>
            <a:endParaRPr lang="en-AZ"/>
          </a:p>
        </p:txBody>
      </p:sp>
    </p:spTree>
    <p:extLst>
      <p:ext uri="{BB962C8B-B14F-4D97-AF65-F5344CB8AC3E}">
        <p14:creationId xmlns:p14="http://schemas.microsoft.com/office/powerpoint/2010/main" val="1004914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A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E1851-1681-EF32-1948-416DF41450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Xətti</a:t>
            </a:r>
            <a:r>
              <a:rPr lang="en-US" dirty="0"/>
              <a:t> </a:t>
            </a:r>
            <a:r>
              <a:rPr lang="en-US" dirty="0" err="1"/>
              <a:t>Klassifikasiya</a:t>
            </a:r>
            <a:br>
              <a:rPr lang="en-US" dirty="0"/>
            </a:br>
            <a:r>
              <a:rPr lang="en-US" sz="4800" dirty="0"/>
              <a:t>(Logistic Regression)</a:t>
            </a:r>
            <a:endParaRPr lang="en-AZ" dirty="0"/>
          </a:p>
        </p:txBody>
      </p:sp>
    </p:spTree>
    <p:extLst>
      <p:ext uri="{BB962C8B-B14F-4D97-AF65-F5344CB8AC3E}">
        <p14:creationId xmlns:p14="http://schemas.microsoft.com/office/powerpoint/2010/main" val="3357320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7F07B2C5-EC0C-2718-40C9-E187290D0296}"/>
              </a:ext>
            </a:extLst>
          </p:cNvPr>
          <p:cNvSpPr/>
          <p:nvPr/>
        </p:nvSpPr>
        <p:spPr>
          <a:xfrm>
            <a:off x="0" y="0"/>
            <a:ext cx="12192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err="1"/>
              <a:t>Xətti</a:t>
            </a:r>
            <a:r>
              <a:rPr lang="en-US" sz="2800" dirty="0"/>
              <a:t> </a:t>
            </a:r>
            <a:r>
              <a:rPr lang="en-US" sz="2800" dirty="0" err="1"/>
              <a:t>Klassifikasiya</a:t>
            </a:r>
            <a:endParaRPr lang="en-AZ" sz="2800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1ADF3A4-9D8D-3479-2961-2680A0698C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0127" y="1738630"/>
            <a:ext cx="7971745" cy="3380740"/>
          </a:xfrm>
        </p:spPr>
      </p:pic>
    </p:spTree>
    <p:extLst>
      <p:ext uri="{BB962C8B-B14F-4D97-AF65-F5344CB8AC3E}">
        <p14:creationId xmlns:p14="http://schemas.microsoft.com/office/powerpoint/2010/main" val="3456276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7F07B2C5-EC0C-2718-40C9-E187290D0296}"/>
              </a:ext>
            </a:extLst>
          </p:cNvPr>
          <p:cNvSpPr/>
          <p:nvPr/>
        </p:nvSpPr>
        <p:spPr>
          <a:xfrm>
            <a:off x="0" y="0"/>
            <a:ext cx="12192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err="1"/>
              <a:t>Xətti</a:t>
            </a:r>
            <a:r>
              <a:rPr lang="en-US" sz="2800" dirty="0"/>
              <a:t> </a:t>
            </a:r>
            <a:r>
              <a:rPr lang="en-US" sz="2800" dirty="0" err="1"/>
              <a:t>Klassifikasiya</a:t>
            </a:r>
            <a:endParaRPr lang="en-AZ" sz="28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C029985-FDEB-1C4F-6A34-3EAAD4B8B2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6007" y="1422054"/>
            <a:ext cx="4929862" cy="461240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7C1A314-9660-56C5-3F97-FB6ECB2ECD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8670" t="7136" b="83312"/>
          <a:stretch/>
        </p:blipFill>
        <p:spPr>
          <a:xfrm>
            <a:off x="7610094" y="1422054"/>
            <a:ext cx="368532" cy="440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216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7F07B2C5-EC0C-2718-40C9-E187290D0296}"/>
              </a:ext>
            </a:extLst>
          </p:cNvPr>
          <p:cNvSpPr/>
          <p:nvPr/>
        </p:nvSpPr>
        <p:spPr>
          <a:xfrm>
            <a:off x="0" y="0"/>
            <a:ext cx="12192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err="1"/>
              <a:t>Xətti</a:t>
            </a:r>
            <a:r>
              <a:rPr lang="en-US" sz="2800" dirty="0"/>
              <a:t> </a:t>
            </a:r>
            <a:r>
              <a:rPr lang="en-US" sz="2800" dirty="0" err="1"/>
              <a:t>Klassifikasiya</a:t>
            </a:r>
            <a:endParaRPr lang="en-AZ" sz="28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AD1BB11-DFE8-E822-8093-FF0B3BB955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09215" y="1509741"/>
            <a:ext cx="5161208" cy="4351338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FDE1073-3F75-88F6-86C7-509EF17E86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172" y="2559002"/>
            <a:ext cx="4408725" cy="1906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507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7F07B2C5-EC0C-2718-40C9-E187290D0296}"/>
              </a:ext>
            </a:extLst>
          </p:cNvPr>
          <p:cNvSpPr/>
          <p:nvPr/>
        </p:nvSpPr>
        <p:spPr>
          <a:xfrm>
            <a:off x="0" y="0"/>
            <a:ext cx="12192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err="1"/>
              <a:t>Xətti</a:t>
            </a:r>
            <a:r>
              <a:rPr lang="en-US" sz="2800" dirty="0"/>
              <a:t> </a:t>
            </a:r>
            <a:r>
              <a:rPr lang="en-US" sz="2800" dirty="0" err="1"/>
              <a:t>Klassifikasiya</a:t>
            </a:r>
            <a:endParaRPr lang="en-AZ" sz="28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4C71C46-A45F-678F-65DF-573E1E8BF2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4957" y="1539487"/>
            <a:ext cx="3079112" cy="4149845"/>
          </a:xfrm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316EB9FF-604B-A18F-E85A-44240F3E5C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818" t="76470" r="65463" b="19444"/>
          <a:stretch/>
        </p:blipFill>
        <p:spPr>
          <a:xfrm>
            <a:off x="1388225" y="4700215"/>
            <a:ext cx="315883" cy="199506"/>
          </a:xfrm>
          <a:prstGeom prst="rect">
            <a:avLst/>
          </a:prstGeom>
        </p:spPr>
      </p:pic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CED91F19-CDC1-261E-E527-A5F38CCF64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7439" t="39190" r="8107" b="56725"/>
          <a:stretch/>
        </p:blipFill>
        <p:spPr>
          <a:xfrm>
            <a:off x="2718262" y="3154049"/>
            <a:ext cx="523701" cy="19950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9089B92-D1F2-B871-210F-A85B61D704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0328" y="219783"/>
            <a:ext cx="6945537" cy="460278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9CF2E6D-72C9-C901-9EC8-953BB38D1AC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7059" t="95369"/>
          <a:stretch/>
        </p:blipFill>
        <p:spPr>
          <a:xfrm>
            <a:off x="4350328" y="4578731"/>
            <a:ext cx="2617377" cy="243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2800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7F07B2C5-EC0C-2718-40C9-E187290D0296}"/>
              </a:ext>
            </a:extLst>
          </p:cNvPr>
          <p:cNvSpPr/>
          <p:nvPr/>
        </p:nvSpPr>
        <p:spPr>
          <a:xfrm>
            <a:off x="0" y="0"/>
            <a:ext cx="12192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IV (Information Value) &amp; WOE (Weight of </a:t>
            </a:r>
            <a:r>
              <a:rPr lang="en-US" sz="2800" dirty="0" err="1"/>
              <a:t>Evidance</a:t>
            </a:r>
            <a:r>
              <a:rPr lang="en-US" sz="2800" dirty="0"/>
              <a:t>)</a:t>
            </a:r>
            <a:endParaRPr lang="en-AZ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B02A90F-6010-75A9-A3C0-87FCF185C2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593" y="1659204"/>
            <a:ext cx="9858202" cy="3539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4896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7F07B2C5-EC0C-2718-40C9-E187290D0296}"/>
              </a:ext>
            </a:extLst>
          </p:cNvPr>
          <p:cNvSpPr/>
          <p:nvPr/>
        </p:nvSpPr>
        <p:spPr>
          <a:xfrm>
            <a:off x="0" y="0"/>
            <a:ext cx="12192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IV (Information Value) &amp; WOE (Weight of </a:t>
            </a:r>
            <a:r>
              <a:rPr lang="en-US" sz="2800" dirty="0" err="1"/>
              <a:t>Evidance</a:t>
            </a:r>
            <a:r>
              <a:rPr lang="en-US" sz="2800" dirty="0"/>
              <a:t>)</a:t>
            </a:r>
            <a:endParaRPr lang="en-AZ" sz="28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DA738FA-947E-4173-ACE4-65306CAFDB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5297" y="850838"/>
            <a:ext cx="7781406" cy="2148597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643C43B-9C61-5FB0-AAB0-3ECCA16860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4886" y="3260552"/>
            <a:ext cx="6832600" cy="321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0636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7F07B2C5-EC0C-2718-40C9-E187290D0296}"/>
              </a:ext>
            </a:extLst>
          </p:cNvPr>
          <p:cNvSpPr/>
          <p:nvPr/>
        </p:nvSpPr>
        <p:spPr>
          <a:xfrm>
            <a:off x="0" y="0"/>
            <a:ext cx="12192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WOE (Weight of </a:t>
            </a:r>
            <a:r>
              <a:rPr lang="en-US" sz="2800" dirty="0" err="1"/>
              <a:t>Evidance</a:t>
            </a:r>
            <a:r>
              <a:rPr lang="en-US" sz="2800" dirty="0"/>
              <a:t>)</a:t>
            </a:r>
            <a:endParaRPr lang="en-AZ" sz="2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F210481-48AC-6296-BBDB-4B2EFB4485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10" y="2054278"/>
            <a:ext cx="7772400" cy="473310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BEA0A85-422A-6532-FC74-74C006836F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2203" y="869756"/>
            <a:ext cx="6702828" cy="1119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7387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7F07B2C5-EC0C-2718-40C9-E187290D0296}"/>
              </a:ext>
            </a:extLst>
          </p:cNvPr>
          <p:cNvSpPr/>
          <p:nvPr/>
        </p:nvSpPr>
        <p:spPr>
          <a:xfrm>
            <a:off x="0" y="0"/>
            <a:ext cx="12192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WOE (Weight of </a:t>
            </a:r>
            <a:r>
              <a:rPr lang="en-US" sz="2800" dirty="0" err="1"/>
              <a:t>Evidance</a:t>
            </a:r>
            <a:r>
              <a:rPr lang="en-US" sz="2800" dirty="0"/>
              <a:t>)</a:t>
            </a:r>
            <a:endParaRPr lang="en-AZ" sz="28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9FB3E45-15D6-C9EC-6211-8207782748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83031" y="762885"/>
            <a:ext cx="8574405" cy="1078715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1CEA7E2-9A59-3889-7210-C5721A9A16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74" y="1978546"/>
            <a:ext cx="8361044" cy="4815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642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1019</TotalTime>
  <Words>51</Words>
  <Application>Microsoft Macintosh PowerPoint</Application>
  <PresentationFormat>Widescreen</PresentationFormat>
  <Paragraphs>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Xətti Klassifikasiya (Logistic Regression)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Tarlan Cabiyev</cp:lastModifiedBy>
  <cp:revision>41</cp:revision>
  <dcterms:created xsi:type="dcterms:W3CDTF">2022-06-22T07:46:53Z</dcterms:created>
  <dcterms:modified xsi:type="dcterms:W3CDTF">2025-08-20T16:56:07Z</dcterms:modified>
</cp:coreProperties>
</file>